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4" r:id="rId1"/>
  </p:sldMasterIdLst>
  <p:notesMasterIdLst>
    <p:notesMasterId r:id="rId38"/>
  </p:notesMasterIdLst>
  <p:handoutMasterIdLst>
    <p:handoutMasterId r:id="rId39"/>
  </p:handoutMasterIdLst>
  <p:sldIdLst>
    <p:sldId id="256" r:id="rId2"/>
    <p:sldId id="257" r:id="rId3"/>
    <p:sldId id="263" r:id="rId4"/>
    <p:sldId id="264" r:id="rId5"/>
    <p:sldId id="266" r:id="rId6"/>
    <p:sldId id="265" r:id="rId7"/>
    <p:sldId id="269" r:id="rId8"/>
    <p:sldId id="268" r:id="rId9"/>
    <p:sldId id="267"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4" r:id="rId33"/>
    <p:sldId id="295" r:id="rId34"/>
    <p:sldId id="296" r:id="rId35"/>
    <p:sldId id="292" r:id="rId36"/>
    <p:sldId id="293" r:id="rId37"/>
  </p:sldIdLst>
  <p:sldSz cx="9144000" cy="5143500" type="screen16x9"/>
  <p:notesSz cx="6858000" cy="9144000"/>
  <p:defaultTex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38" userDrawn="1">
          <p15:clr>
            <a:srgbClr val="A4A3A4"/>
          </p15:clr>
        </p15:guide>
        <p15:guide id="2" orient="horz" pos="1003" userDrawn="1">
          <p15:clr>
            <a:srgbClr val="A4A3A4"/>
          </p15:clr>
        </p15:guide>
        <p15:guide id="3" pos="226" userDrawn="1">
          <p15:clr>
            <a:srgbClr val="A4A3A4"/>
          </p15:clr>
        </p15:guide>
        <p15:guide id="4" pos="5534" userDrawn="1">
          <p15:clr>
            <a:srgbClr val="A4A3A4"/>
          </p15:clr>
        </p15:guide>
        <p15:guide id="5" pos="2880">
          <p15:clr>
            <a:srgbClr val="A4A3A4"/>
          </p15:clr>
        </p15:guide>
        <p15:guide id="6" orient="horz" pos="686" userDrawn="1">
          <p15:clr>
            <a:srgbClr val="A4A3A4"/>
          </p15:clr>
        </p15:guide>
        <p15:guide id="7" orient="horz" pos="4178" userDrawn="1">
          <p15:clr>
            <a:srgbClr val="A4A3A4"/>
          </p15:clr>
        </p15:guide>
        <p15:guide id="8" orient="horz" pos="2879">
          <p15:clr>
            <a:srgbClr val="A4A3A4"/>
          </p15:clr>
        </p15:guide>
        <p15:guide id="9" orient="horz" pos="752">
          <p15:clr>
            <a:srgbClr val="A4A3A4"/>
          </p15:clr>
        </p15:guide>
        <p15:guide id="10" orient="horz" pos="515">
          <p15:clr>
            <a:srgbClr val="A4A3A4"/>
          </p15:clr>
        </p15:guide>
        <p15:guide id="11" orient="horz" pos="313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A600"/>
    <a:srgbClr val="00AFCB"/>
    <a:srgbClr val="005CA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7"/>
    <p:restoredTop sz="94694"/>
  </p:normalViewPr>
  <p:slideViewPr>
    <p:cSldViewPr snapToGrid="0">
      <p:cViewPr>
        <p:scale>
          <a:sx n="162" d="100"/>
          <a:sy n="162" d="100"/>
        </p:scale>
        <p:origin x="224" y="-176"/>
      </p:cViewPr>
      <p:guideLst>
        <p:guide orient="horz" pos="3838"/>
        <p:guide orient="horz" pos="1003"/>
        <p:guide pos="226"/>
        <p:guide pos="5534"/>
        <p:guide pos="2880"/>
        <p:guide orient="horz" pos="686"/>
        <p:guide orient="horz" pos="4178"/>
        <p:guide orient="horz" pos="2879"/>
        <p:guide orient="horz" pos="752"/>
        <p:guide orient="horz" pos="515"/>
        <p:guide orient="horz" pos="313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389A364-0348-2F43-99DF-D2B200CF0081}" type="datetimeFigureOut">
              <a:rPr lang="de-DE" smtClean="0"/>
              <a:t>28.01.26</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65E9922-510D-BA4D-8EA2-480C80FDB60E}" type="slidenum">
              <a:rPr lang="de-DE" smtClean="0"/>
              <a:t>‹#›</a:t>
            </a:fld>
            <a:endParaRPr lang="de-DE"/>
          </a:p>
        </p:txBody>
      </p:sp>
    </p:spTree>
    <p:extLst>
      <p:ext uri="{BB962C8B-B14F-4D97-AF65-F5344CB8AC3E}">
        <p14:creationId xmlns:p14="http://schemas.microsoft.com/office/powerpoint/2010/main" val="42665124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19BEE0-598C-4858-A439-753E34679212}" type="datetimeFigureOut">
              <a:rPr lang="de-AT" smtClean="0"/>
              <a:t>28.01.26</a:t>
            </a:fld>
            <a:endParaRPr lang="de-AT"/>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AFEA223-4F50-4DD6-9CC4-15E4F51256E0}" type="slidenum">
              <a:rPr lang="de-AT" smtClean="0"/>
              <a:t>‹#›</a:t>
            </a:fld>
            <a:endParaRPr lang="de-AT"/>
          </a:p>
        </p:txBody>
      </p:sp>
    </p:spTree>
    <p:extLst>
      <p:ext uri="{BB962C8B-B14F-4D97-AF65-F5344CB8AC3E}">
        <p14:creationId xmlns:p14="http://schemas.microsoft.com/office/powerpoint/2010/main" val="421254536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endParaRPr lang="en-AT"/>
          </a:p>
        </p:txBody>
      </p:sp>
      <p:sp>
        <p:nvSpPr>
          <p:cNvPr id="4" name="Slide Number Placeholder 3"/>
          <p:cNvSpPr>
            <a:spLocks noGrp="1"/>
          </p:cNvSpPr>
          <p:nvPr>
            <p:ph type="sldNum" sz="quarter" idx="5"/>
          </p:nvPr>
        </p:nvSpPr>
        <p:spPr/>
        <p:txBody>
          <a:bodyPr/>
          <a:lstStyle/>
          <a:p>
            <a:fld id="{2AFEA223-4F50-4DD6-9CC4-15E4F51256E0}" type="slidenum">
              <a:rPr lang="de-AT" smtClean="0"/>
              <a:t>1</a:t>
            </a:fld>
            <a:endParaRPr lang="de-AT"/>
          </a:p>
        </p:txBody>
      </p:sp>
    </p:spTree>
    <p:extLst>
      <p:ext uri="{BB962C8B-B14F-4D97-AF65-F5344CB8AC3E}">
        <p14:creationId xmlns:p14="http://schemas.microsoft.com/office/powerpoint/2010/main" val="3019575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endParaRPr lang="en-AT"/>
          </a:p>
        </p:txBody>
      </p:sp>
      <p:sp>
        <p:nvSpPr>
          <p:cNvPr id="4" name="Slide Number Placeholder 3"/>
          <p:cNvSpPr>
            <a:spLocks noGrp="1"/>
          </p:cNvSpPr>
          <p:nvPr>
            <p:ph type="sldNum" sz="quarter" idx="5"/>
          </p:nvPr>
        </p:nvSpPr>
        <p:spPr/>
        <p:txBody>
          <a:bodyPr/>
          <a:lstStyle/>
          <a:p>
            <a:fld id="{2AFEA223-4F50-4DD6-9CC4-15E4F51256E0}" type="slidenum">
              <a:rPr lang="de-AT" smtClean="0"/>
              <a:t>2</a:t>
            </a:fld>
            <a:endParaRPr lang="de-AT"/>
          </a:p>
        </p:txBody>
      </p:sp>
    </p:spTree>
    <p:extLst>
      <p:ext uri="{BB962C8B-B14F-4D97-AF65-F5344CB8AC3E}">
        <p14:creationId xmlns:p14="http://schemas.microsoft.com/office/powerpoint/2010/main" val="2090778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endParaRPr lang="en-AT"/>
          </a:p>
        </p:txBody>
      </p:sp>
      <p:sp>
        <p:nvSpPr>
          <p:cNvPr id="4" name="Slide Number Placeholder 3"/>
          <p:cNvSpPr>
            <a:spLocks noGrp="1"/>
          </p:cNvSpPr>
          <p:nvPr>
            <p:ph type="sldNum" sz="quarter" idx="5"/>
          </p:nvPr>
        </p:nvSpPr>
        <p:spPr/>
        <p:txBody>
          <a:bodyPr/>
          <a:lstStyle/>
          <a:p>
            <a:fld id="{2AFEA223-4F50-4DD6-9CC4-15E4F51256E0}" type="slidenum">
              <a:rPr lang="de-AT" smtClean="0"/>
              <a:t>3</a:t>
            </a:fld>
            <a:endParaRPr lang="de-AT"/>
          </a:p>
        </p:txBody>
      </p:sp>
    </p:spTree>
    <p:extLst>
      <p:ext uri="{BB962C8B-B14F-4D97-AF65-F5344CB8AC3E}">
        <p14:creationId xmlns:p14="http://schemas.microsoft.com/office/powerpoint/2010/main" val="1625125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D597C-31B8-1507-399A-9E72BA694E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D649ED-14A5-4365-727B-9086BFCE0B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6A655C-6E9D-8846-DE26-8AC7926F7AB3}"/>
              </a:ext>
            </a:extLst>
          </p:cNvPr>
          <p:cNvSpPr>
            <a:spLocks noGrp="1"/>
          </p:cNvSpPr>
          <p:nvPr>
            <p:ph type="body" idx="1"/>
          </p:nvPr>
        </p:nvSpPr>
        <p:spPr/>
        <p:txBody>
          <a:bodyPr/>
          <a:lstStyle/>
          <a:p>
            <a:r>
              <a:rPr lang="en-US"/>
              <a:t>.</a:t>
            </a:r>
            <a:endParaRPr lang="en-AT"/>
          </a:p>
        </p:txBody>
      </p:sp>
      <p:sp>
        <p:nvSpPr>
          <p:cNvPr id="4" name="Slide Number Placeholder 3">
            <a:extLst>
              <a:ext uri="{FF2B5EF4-FFF2-40B4-BE49-F238E27FC236}">
                <a16:creationId xmlns:a16="http://schemas.microsoft.com/office/drawing/2014/main" id="{66E05365-193A-0B37-FE74-36C3821A156F}"/>
              </a:ext>
            </a:extLst>
          </p:cNvPr>
          <p:cNvSpPr>
            <a:spLocks noGrp="1"/>
          </p:cNvSpPr>
          <p:nvPr>
            <p:ph type="sldNum" sz="quarter" idx="5"/>
          </p:nvPr>
        </p:nvSpPr>
        <p:spPr/>
        <p:txBody>
          <a:bodyPr/>
          <a:lstStyle/>
          <a:p>
            <a:fld id="{2AFEA223-4F50-4DD6-9CC4-15E4F51256E0}" type="slidenum">
              <a:rPr lang="de-AT" smtClean="0"/>
              <a:t>6</a:t>
            </a:fld>
            <a:endParaRPr lang="de-AT"/>
          </a:p>
        </p:txBody>
      </p:sp>
    </p:spTree>
    <p:extLst>
      <p:ext uri="{BB962C8B-B14F-4D97-AF65-F5344CB8AC3E}">
        <p14:creationId xmlns:p14="http://schemas.microsoft.com/office/powerpoint/2010/main" val="16314413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5" name="Rechteck 4"/>
          <p:cNvSpPr/>
          <p:nvPr/>
        </p:nvSpPr>
        <p:spPr>
          <a:xfrm>
            <a:off x="0" y="816769"/>
            <a:ext cx="9144000" cy="4180574"/>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solidFill>
                <a:schemeClr val="bg2"/>
              </a:solidFill>
            </a:endParaRPr>
          </a:p>
        </p:txBody>
      </p:sp>
      <p:sp>
        <p:nvSpPr>
          <p:cNvPr id="2" name="Titel 1"/>
          <p:cNvSpPr>
            <a:spLocks noGrp="1"/>
          </p:cNvSpPr>
          <p:nvPr>
            <p:ph type="ctrTitle"/>
          </p:nvPr>
        </p:nvSpPr>
        <p:spPr>
          <a:xfrm>
            <a:off x="277587" y="1051413"/>
            <a:ext cx="8596539" cy="1102519"/>
          </a:xfrm>
        </p:spPr>
        <p:txBody>
          <a:bodyPr anchor="t">
            <a:normAutofit/>
          </a:bodyPr>
          <a:lstStyle>
            <a:lvl1pPr algn="l">
              <a:defRPr sz="4000">
                <a:solidFill>
                  <a:schemeClr val="bg2"/>
                </a:solidFill>
              </a:defRPr>
            </a:lvl1pPr>
          </a:lstStyle>
          <a:p>
            <a:r>
              <a:rPr lang="en-US"/>
              <a:t>Click to edit Master title style</a:t>
            </a:r>
            <a:endParaRPr lang="de-DE"/>
          </a:p>
        </p:txBody>
      </p:sp>
      <p:sp>
        <p:nvSpPr>
          <p:cNvPr id="3" name="Untertitel 2"/>
          <p:cNvSpPr>
            <a:spLocks noGrp="1"/>
          </p:cNvSpPr>
          <p:nvPr>
            <p:ph type="subTitle" idx="1"/>
          </p:nvPr>
        </p:nvSpPr>
        <p:spPr>
          <a:xfrm>
            <a:off x="277587" y="3349398"/>
            <a:ext cx="8596539" cy="1314450"/>
          </a:xfrm>
        </p:spPr>
        <p:txBody>
          <a:bodyPr anchor="b"/>
          <a:lstStyle>
            <a:lvl1pPr marL="0" indent="0" algn="l">
              <a:buNone/>
              <a:defRPr>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DE"/>
          </a:p>
        </p:txBody>
      </p:sp>
    </p:spTree>
    <p:extLst>
      <p:ext uri="{BB962C8B-B14F-4D97-AF65-F5344CB8AC3E}">
        <p14:creationId xmlns:p14="http://schemas.microsoft.com/office/powerpoint/2010/main" val="3536961663"/>
      </p:ext>
    </p:extLst>
  </p:cSld>
  <p:clrMapOvr>
    <a:masterClrMapping/>
  </p:clrMapOvr>
  <p:extLst>
    <p:ext uri="{DCECCB84-F9BA-43D5-87BE-67443E8EF086}">
      <p15:sldGuideLst xmlns:p15="http://schemas.microsoft.com/office/powerpoint/2012/main">
        <p15:guide id="0" orient="horz" pos="2160">
          <p15:clr>
            <a:srgbClr val="FBAE40"/>
          </p15:clr>
        </p15:guide>
        <p15:guide id="1" pos="226">
          <p15:clr>
            <a:srgbClr val="FBAE40"/>
          </p15:clr>
        </p15:guide>
        <p15:guide id="2" pos="5534">
          <p15:clr>
            <a:srgbClr val="FBAE40"/>
          </p15:clr>
        </p15:guide>
        <p15:guide id="3" orient="horz" pos="1003">
          <p15:clr>
            <a:srgbClr val="FBAE40"/>
          </p15:clr>
        </p15:guide>
        <p15:guide id="4" orient="horz" pos="3838">
          <p15:clr>
            <a:srgbClr val="FBAE40"/>
          </p15:clr>
        </p15:guide>
        <p15:guide id="5" orient="horz" pos="686">
          <p15:clr>
            <a:srgbClr val="FBAE40"/>
          </p15:clr>
        </p15:guide>
        <p15:guide id="6" orient="horz" pos="4178">
          <p15:clr>
            <a:srgbClr val="FBAE40"/>
          </p15:clr>
        </p15:guide>
        <p15:guide id="7" pos="170">
          <p15:clr>
            <a:srgbClr val="FBAE40"/>
          </p15:clr>
        </p15:guide>
        <p15:guide id="8" pos="559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symmetrisch rechts">
    <p:spTree>
      <p:nvGrpSpPr>
        <p:cNvPr id="1" name=""/>
        <p:cNvGrpSpPr/>
        <p:nvPr/>
      </p:nvGrpSpPr>
      <p:grpSpPr>
        <a:xfrm>
          <a:off x="0" y="0"/>
          <a:ext cx="0" cy="0"/>
          <a:chOff x="0" y="0"/>
          <a:chExt cx="0" cy="0"/>
        </a:xfrm>
      </p:grpSpPr>
      <p:sp>
        <p:nvSpPr>
          <p:cNvPr id="4" name="Inhaltsplatzhalter 3"/>
          <p:cNvSpPr>
            <a:spLocks noGrp="1"/>
          </p:cNvSpPr>
          <p:nvPr>
            <p:ph sz="half" idx="2"/>
          </p:nvPr>
        </p:nvSpPr>
        <p:spPr>
          <a:xfrm>
            <a:off x="271845" y="1616700"/>
            <a:ext cx="4300156" cy="2952919"/>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1" name="Foliennummernplatzhalter 10"/>
          <p:cNvSpPr>
            <a:spLocks noGrp="1"/>
          </p:cNvSpPr>
          <p:nvPr>
            <p:ph type="sldNum" sz="quarter" idx="12"/>
          </p:nvPr>
        </p:nvSpPr>
        <p:spPr/>
        <p:txBody>
          <a:bodyPr/>
          <a:lstStyle/>
          <a:p>
            <a:fld id="{E68C68F6-CEB4-C040-B3A3-CADDD499EB7C}" type="slidenum">
              <a:rPr lang="de-DE" smtClean="0"/>
              <a:pPr/>
              <a:t>‹#›</a:t>
            </a:fld>
            <a:endParaRPr lang="de-DE"/>
          </a:p>
        </p:txBody>
      </p:sp>
      <p:sp>
        <p:nvSpPr>
          <p:cNvPr id="12" name="Titel 11"/>
          <p:cNvSpPr>
            <a:spLocks noGrp="1"/>
          </p:cNvSpPr>
          <p:nvPr>
            <p:ph type="title"/>
          </p:nvPr>
        </p:nvSpPr>
        <p:spPr>
          <a:xfrm>
            <a:off x="271846" y="1194197"/>
            <a:ext cx="4300155" cy="412467"/>
          </a:xfrm>
        </p:spPr>
        <p:txBody>
          <a:bodyPr anchor="b">
            <a:noAutofit/>
          </a:bodyPr>
          <a:lstStyle>
            <a:lvl1pPr algn="l">
              <a:defRPr sz="3200"/>
            </a:lvl1pPr>
          </a:lstStyle>
          <a:p>
            <a:r>
              <a:rPr lang="en-US"/>
              <a:t>Click to edit Master title style</a:t>
            </a:r>
            <a:endParaRPr lang="de-AT"/>
          </a:p>
        </p:txBody>
      </p:sp>
      <p:sp>
        <p:nvSpPr>
          <p:cNvPr id="5" name="Bildplatzhalter 4"/>
          <p:cNvSpPr>
            <a:spLocks noGrp="1"/>
          </p:cNvSpPr>
          <p:nvPr>
            <p:ph type="pic" sz="quarter" idx="13"/>
          </p:nvPr>
        </p:nvSpPr>
        <p:spPr>
          <a:xfrm>
            <a:off x="6019801" y="1194197"/>
            <a:ext cx="2765425" cy="3375422"/>
          </a:xfrm>
        </p:spPr>
        <p:txBody>
          <a:bodyPr/>
          <a:lstStyle/>
          <a:p>
            <a:r>
              <a:rPr lang="en-US"/>
              <a:t>Click icon to add picture</a:t>
            </a:r>
            <a:endParaRPr lang="de-AT"/>
          </a:p>
        </p:txBody>
      </p:sp>
    </p:spTree>
    <p:extLst>
      <p:ext uri="{BB962C8B-B14F-4D97-AF65-F5344CB8AC3E}">
        <p14:creationId xmlns:p14="http://schemas.microsoft.com/office/powerpoint/2010/main" val="3695608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269875" y="816769"/>
            <a:ext cx="8602280" cy="857250"/>
          </a:xfrm>
        </p:spPr>
        <p:txBody>
          <a:bodyPr/>
          <a:lstStyle>
            <a:lvl1pPr>
              <a:defRPr/>
            </a:lvl1pPr>
          </a:lstStyle>
          <a:p>
            <a:r>
              <a:rPr lang="en-US"/>
              <a:t>Click to edit Master title style</a:t>
            </a:r>
            <a:endParaRPr lang="de-DE"/>
          </a:p>
        </p:txBody>
      </p:sp>
      <p:sp>
        <p:nvSpPr>
          <p:cNvPr id="3" name="Textplatzhalter 2"/>
          <p:cNvSpPr>
            <a:spLocks noGrp="1"/>
          </p:cNvSpPr>
          <p:nvPr>
            <p:ph type="body" idx="1"/>
          </p:nvPr>
        </p:nvSpPr>
        <p:spPr>
          <a:xfrm>
            <a:off x="269876" y="1751750"/>
            <a:ext cx="4227513"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Inhaltsplatzhalter 3"/>
          <p:cNvSpPr>
            <a:spLocks noGrp="1"/>
          </p:cNvSpPr>
          <p:nvPr>
            <p:ph sz="half" idx="2"/>
          </p:nvPr>
        </p:nvSpPr>
        <p:spPr>
          <a:xfrm>
            <a:off x="269876" y="2231572"/>
            <a:ext cx="4227513" cy="233804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platzhalter 4"/>
          <p:cNvSpPr>
            <a:spLocks noGrp="1"/>
          </p:cNvSpPr>
          <p:nvPr>
            <p:ph type="body" sz="quarter" idx="3"/>
          </p:nvPr>
        </p:nvSpPr>
        <p:spPr>
          <a:xfrm>
            <a:off x="4645025" y="1751750"/>
            <a:ext cx="4227130"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Inhaltsplatzhalter 5"/>
          <p:cNvSpPr>
            <a:spLocks noGrp="1"/>
          </p:cNvSpPr>
          <p:nvPr>
            <p:ph sz="quarter" idx="4"/>
          </p:nvPr>
        </p:nvSpPr>
        <p:spPr>
          <a:xfrm>
            <a:off x="4645025" y="2231572"/>
            <a:ext cx="4229100" cy="233804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2" name="Foliennummernplatzhalter 11"/>
          <p:cNvSpPr>
            <a:spLocks noGrp="1"/>
          </p:cNvSpPr>
          <p:nvPr>
            <p:ph type="sldNum" sz="quarter" idx="12"/>
          </p:nvPr>
        </p:nvSpPr>
        <p:spPr/>
        <p:txBody>
          <a:bodyPr/>
          <a:lstStyle/>
          <a:p>
            <a:fld id="{E68C68F6-CEB4-C040-B3A3-CADDD499EB7C}" type="slidenum">
              <a:rPr lang="de-DE" smtClean="0"/>
              <a:pPr/>
              <a:t>‹#›</a:t>
            </a:fld>
            <a:endParaRPr lang="de-DE"/>
          </a:p>
        </p:txBody>
      </p:sp>
    </p:spTree>
    <p:extLst>
      <p:ext uri="{BB962C8B-B14F-4D97-AF65-F5344CB8AC3E}">
        <p14:creationId xmlns:p14="http://schemas.microsoft.com/office/powerpoint/2010/main" val="19631604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8" name="Foliennummernplatzhalter 7"/>
          <p:cNvSpPr>
            <a:spLocks noGrp="1"/>
          </p:cNvSpPr>
          <p:nvPr>
            <p:ph type="sldNum" sz="quarter" idx="12"/>
          </p:nvPr>
        </p:nvSpPr>
        <p:spPr/>
        <p:txBody>
          <a:bodyPr/>
          <a:lstStyle/>
          <a:p>
            <a:fld id="{E68C68F6-CEB4-C040-B3A3-CADDD499EB7C}" type="slidenum">
              <a:rPr lang="de-DE" smtClean="0"/>
              <a:pPr/>
              <a:t>‹#›</a:t>
            </a:fld>
            <a:endParaRPr lang="de-DE"/>
          </a:p>
        </p:txBody>
      </p:sp>
    </p:spTree>
    <p:extLst>
      <p:ext uri="{BB962C8B-B14F-4D97-AF65-F5344CB8AC3E}">
        <p14:creationId xmlns:p14="http://schemas.microsoft.com/office/powerpoint/2010/main" val="25033246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264981" y="816769"/>
            <a:ext cx="3200533" cy="901814"/>
          </a:xfrm>
        </p:spPr>
        <p:txBody>
          <a:bodyPr anchor="t"/>
          <a:lstStyle>
            <a:lvl1pPr algn="l">
              <a:defRPr sz="2000" b="1"/>
            </a:lvl1pPr>
          </a:lstStyle>
          <a:p>
            <a:r>
              <a:rPr lang="en-US"/>
              <a:t>Click to edit Master title style</a:t>
            </a:r>
            <a:endParaRPr lang="de-DE"/>
          </a:p>
        </p:txBody>
      </p:sp>
      <p:sp>
        <p:nvSpPr>
          <p:cNvPr id="3" name="Inhaltsplatzhalter 2"/>
          <p:cNvSpPr>
            <a:spLocks noGrp="1"/>
          </p:cNvSpPr>
          <p:nvPr>
            <p:ph idx="1"/>
          </p:nvPr>
        </p:nvSpPr>
        <p:spPr>
          <a:xfrm>
            <a:off x="3575050" y="816769"/>
            <a:ext cx="5297105" cy="3752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platzhalter 3"/>
          <p:cNvSpPr>
            <a:spLocks noGrp="1"/>
          </p:cNvSpPr>
          <p:nvPr>
            <p:ph type="body" sz="half" idx="2"/>
          </p:nvPr>
        </p:nvSpPr>
        <p:spPr>
          <a:xfrm>
            <a:off x="269876" y="1719943"/>
            <a:ext cx="3195638" cy="284967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Foliennummernplatzhalter 9"/>
          <p:cNvSpPr>
            <a:spLocks noGrp="1"/>
          </p:cNvSpPr>
          <p:nvPr>
            <p:ph type="sldNum" sz="quarter" idx="12"/>
          </p:nvPr>
        </p:nvSpPr>
        <p:spPr/>
        <p:txBody>
          <a:bodyPr/>
          <a:lstStyle/>
          <a:p>
            <a:fld id="{E68C68F6-CEB4-C040-B3A3-CADDD499EB7C}" type="slidenum">
              <a:rPr lang="de-DE" smtClean="0"/>
              <a:pPr/>
              <a:t>‹#›</a:t>
            </a:fld>
            <a:endParaRPr lang="de-DE"/>
          </a:p>
        </p:txBody>
      </p:sp>
    </p:spTree>
    <p:extLst>
      <p:ext uri="{BB962C8B-B14F-4D97-AF65-F5344CB8AC3E}">
        <p14:creationId xmlns:p14="http://schemas.microsoft.com/office/powerpoint/2010/main" val="770722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269876" y="4144565"/>
            <a:ext cx="4302125" cy="425054"/>
          </a:xfrm>
        </p:spPr>
        <p:txBody>
          <a:bodyPr anchor="b"/>
          <a:lstStyle>
            <a:lvl1pPr algn="l">
              <a:defRPr sz="2000" b="1"/>
            </a:lvl1pPr>
          </a:lstStyle>
          <a:p>
            <a:r>
              <a:rPr lang="en-US"/>
              <a:t>Click to edit Master title style</a:t>
            </a:r>
            <a:endParaRPr lang="de-DE"/>
          </a:p>
        </p:txBody>
      </p:sp>
      <p:sp>
        <p:nvSpPr>
          <p:cNvPr id="3" name="Bildplatzhalter 2"/>
          <p:cNvSpPr>
            <a:spLocks noGrp="1"/>
          </p:cNvSpPr>
          <p:nvPr>
            <p:ph type="pic" idx="1"/>
          </p:nvPr>
        </p:nvSpPr>
        <p:spPr>
          <a:xfrm>
            <a:off x="358775" y="816769"/>
            <a:ext cx="8426450" cy="332779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de-DE"/>
          </a:p>
        </p:txBody>
      </p:sp>
      <p:sp>
        <p:nvSpPr>
          <p:cNvPr id="4" name="Textplatzhalter 3"/>
          <p:cNvSpPr>
            <a:spLocks noGrp="1"/>
          </p:cNvSpPr>
          <p:nvPr>
            <p:ph type="body" sz="half" idx="2"/>
          </p:nvPr>
        </p:nvSpPr>
        <p:spPr>
          <a:xfrm>
            <a:off x="4571999" y="4144565"/>
            <a:ext cx="4302125" cy="425054"/>
          </a:xfrm>
        </p:spPr>
        <p:txBody>
          <a:bodyPr anchor="b"/>
          <a:lstStyle>
            <a:lvl1pPr marL="0" indent="0" algn="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Foliennummernplatzhalter 9"/>
          <p:cNvSpPr>
            <a:spLocks noGrp="1"/>
          </p:cNvSpPr>
          <p:nvPr>
            <p:ph type="sldNum" sz="quarter" idx="12"/>
          </p:nvPr>
        </p:nvSpPr>
        <p:spPr/>
        <p:txBody>
          <a:bodyPr/>
          <a:lstStyle/>
          <a:p>
            <a:fld id="{E68C68F6-CEB4-C040-B3A3-CADDD499EB7C}" type="slidenum">
              <a:rPr lang="de-DE" smtClean="0"/>
              <a:pPr/>
              <a:t>‹#›</a:t>
            </a:fld>
            <a:endParaRPr lang="de-DE"/>
          </a:p>
        </p:txBody>
      </p:sp>
    </p:spTree>
    <p:extLst>
      <p:ext uri="{BB962C8B-B14F-4D97-AF65-F5344CB8AC3E}">
        <p14:creationId xmlns:p14="http://schemas.microsoft.com/office/powerpoint/2010/main" val="21244675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ollbild">
    <p:spTree>
      <p:nvGrpSpPr>
        <p:cNvPr id="1" name=""/>
        <p:cNvGrpSpPr/>
        <p:nvPr/>
      </p:nvGrpSpPr>
      <p:grpSpPr>
        <a:xfrm>
          <a:off x="0" y="0"/>
          <a:ext cx="0" cy="0"/>
          <a:chOff x="0" y="0"/>
          <a:chExt cx="0" cy="0"/>
        </a:xfrm>
      </p:grpSpPr>
      <p:sp>
        <p:nvSpPr>
          <p:cNvPr id="3" name="Bildplatzhalter 2"/>
          <p:cNvSpPr>
            <a:spLocks noGrp="1"/>
          </p:cNvSpPr>
          <p:nvPr>
            <p:ph type="pic" idx="1"/>
          </p:nvPr>
        </p:nvSpPr>
        <p:spPr>
          <a:xfrm>
            <a:off x="0" y="1194197"/>
            <a:ext cx="9144000" cy="394930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de-DE"/>
          </a:p>
        </p:txBody>
      </p:sp>
    </p:spTree>
    <p:extLst>
      <p:ext uri="{BB962C8B-B14F-4D97-AF65-F5344CB8AC3E}">
        <p14:creationId xmlns:p14="http://schemas.microsoft.com/office/powerpoint/2010/main" val="9292027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Vertikaler Textplatzhalt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9" name="Foliennummernplatzhalter 8"/>
          <p:cNvSpPr>
            <a:spLocks noGrp="1"/>
          </p:cNvSpPr>
          <p:nvPr>
            <p:ph type="sldNum" sz="quarter" idx="12"/>
          </p:nvPr>
        </p:nvSpPr>
        <p:spPr/>
        <p:txBody>
          <a:bodyPr/>
          <a:lstStyle/>
          <a:p>
            <a:fld id="{E68C68F6-CEB4-C040-B3A3-CADDD499EB7C}" type="slidenum">
              <a:rPr lang="de-DE" smtClean="0"/>
              <a:pPr/>
              <a:t>‹#›</a:t>
            </a:fld>
            <a:endParaRPr lang="de-DE"/>
          </a:p>
        </p:txBody>
      </p:sp>
    </p:spTree>
    <p:extLst>
      <p:ext uri="{BB962C8B-B14F-4D97-AF65-F5344CB8AC3E}">
        <p14:creationId xmlns:p14="http://schemas.microsoft.com/office/powerpoint/2010/main" val="16761538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816769"/>
            <a:ext cx="2244725" cy="3752850"/>
          </a:xfrm>
        </p:spPr>
        <p:txBody>
          <a:bodyPr vert="eaVert"/>
          <a:lstStyle/>
          <a:p>
            <a:r>
              <a:rPr lang="en-US"/>
              <a:t>Click to edit Master title style</a:t>
            </a:r>
            <a:endParaRPr lang="de-DE"/>
          </a:p>
        </p:txBody>
      </p:sp>
      <p:sp>
        <p:nvSpPr>
          <p:cNvPr id="3" name="Vertikaler Textplatzhalter 2"/>
          <p:cNvSpPr>
            <a:spLocks noGrp="1"/>
          </p:cNvSpPr>
          <p:nvPr>
            <p:ph type="body" orient="vert" idx="1"/>
          </p:nvPr>
        </p:nvSpPr>
        <p:spPr>
          <a:xfrm>
            <a:off x="269876" y="816769"/>
            <a:ext cx="6207125" cy="3752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9" name="Foliennummernplatzhalter 8"/>
          <p:cNvSpPr>
            <a:spLocks noGrp="1"/>
          </p:cNvSpPr>
          <p:nvPr>
            <p:ph type="sldNum" sz="quarter" idx="12"/>
          </p:nvPr>
        </p:nvSpPr>
        <p:spPr/>
        <p:txBody>
          <a:bodyPr/>
          <a:lstStyle/>
          <a:p>
            <a:fld id="{E68C68F6-CEB4-C040-B3A3-CADDD499EB7C}" type="slidenum">
              <a:rPr lang="de-DE" smtClean="0"/>
              <a:pPr/>
              <a:t>‹#›</a:t>
            </a:fld>
            <a:endParaRPr lang="de-DE"/>
          </a:p>
        </p:txBody>
      </p:sp>
    </p:spTree>
    <p:extLst>
      <p:ext uri="{BB962C8B-B14F-4D97-AF65-F5344CB8AC3E}">
        <p14:creationId xmlns:p14="http://schemas.microsoft.com/office/powerpoint/2010/main" val="1474091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nchor="b">
            <a:normAutofit/>
          </a:bodyPr>
          <a:lstStyle>
            <a:lvl1pPr algn="l">
              <a:defRPr sz="3200" b="1"/>
            </a:lvl1pPr>
          </a:lstStyle>
          <a:p>
            <a:r>
              <a:rPr lang="en-US"/>
              <a:t>Click to edit Master title style</a:t>
            </a:r>
            <a:endParaRPr lang="de-DE"/>
          </a:p>
        </p:txBody>
      </p:sp>
      <p:sp>
        <p:nvSpPr>
          <p:cNvPr id="3" name="Inhaltsplatzhalter 2"/>
          <p:cNvSpPr>
            <a:spLocks noGrp="1"/>
          </p:cNvSpPr>
          <p:nvPr>
            <p:ph idx="1"/>
          </p:nvPr>
        </p:nvSpPr>
        <p:spPr/>
        <p:txBody>
          <a:bodyPr/>
          <a:lstStyle>
            <a:lvl1pPr marL="0" indent="0">
              <a:buNone/>
              <a:defRPr sz="2400"/>
            </a:lvl1pPr>
            <a:lvl2pPr marL="457200" indent="0">
              <a:buNone/>
              <a:defRPr sz="2400"/>
            </a:lvl2pPr>
            <a:lvl3pPr marL="914400" indent="0">
              <a:buNone/>
              <a:defRPr sz="20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9" name="Foliennummernplatzhalter 8"/>
          <p:cNvSpPr>
            <a:spLocks noGrp="1"/>
          </p:cNvSpPr>
          <p:nvPr>
            <p:ph type="sldNum" sz="quarter" idx="12"/>
          </p:nvPr>
        </p:nvSpPr>
        <p:spPr/>
        <p:txBody>
          <a:bodyPr/>
          <a:lstStyle/>
          <a:p>
            <a:fld id="{E68C68F6-CEB4-C040-B3A3-CADDD499EB7C}" type="slidenum">
              <a:rPr lang="de-DE" smtClean="0"/>
              <a:pPr/>
              <a:t>‹#›</a:t>
            </a:fld>
            <a:endParaRPr lang="de-DE"/>
          </a:p>
        </p:txBody>
      </p:sp>
    </p:spTree>
    <p:extLst>
      <p:ext uri="{BB962C8B-B14F-4D97-AF65-F5344CB8AC3E}">
        <p14:creationId xmlns:p14="http://schemas.microsoft.com/office/powerpoint/2010/main" val="1524598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7" name="Rechteck 6"/>
          <p:cNvSpPr/>
          <p:nvPr/>
        </p:nvSpPr>
        <p:spPr>
          <a:xfrm>
            <a:off x="0" y="816769"/>
            <a:ext cx="9144000" cy="4180574"/>
          </a:xfrm>
          <a:prstGeom prst="rect">
            <a:avLst/>
          </a:prstGeom>
          <a:solidFill>
            <a:schemeClr val="accent1">
              <a:lumMod val="40000"/>
              <a:lumOff val="6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solidFill>
                <a:schemeClr val="tx1"/>
              </a:solidFill>
            </a:endParaRPr>
          </a:p>
        </p:txBody>
      </p:sp>
      <p:sp>
        <p:nvSpPr>
          <p:cNvPr id="2" name="Titel 1"/>
          <p:cNvSpPr>
            <a:spLocks noGrp="1"/>
          </p:cNvSpPr>
          <p:nvPr>
            <p:ph type="title"/>
          </p:nvPr>
        </p:nvSpPr>
        <p:spPr>
          <a:xfrm>
            <a:off x="269875" y="1064539"/>
            <a:ext cx="8604250" cy="1021556"/>
          </a:xfrm>
        </p:spPr>
        <p:txBody>
          <a:bodyPr anchor="t"/>
          <a:lstStyle>
            <a:lvl1pPr algn="l">
              <a:defRPr sz="4000" b="1" cap="all"/>
            </a:lvl1pPr>
          </a:lstStyle>
          <a:p>
            <a:r>
              <a:rPr lang="en-US"/>
              <a:t>Click to edit Master title style</a:t>
            </a:r>
            <a:endParaRPr lang="de-DE"/>
          </a:p>
        </p:txBody>
      </p:sp>
      <p:sp>
        <p:nvSpPr>
          <p:cNvPr id="3" name="Textplatzhalter 2"/>
          <p:cNvSpPr>
            <a:spLocks noGrp="1"/>
          </p:cNvSpPr>
          <p:nvPr>
            <p:ph type="body" idx="1"/>
          </p:nvPr>
        </p:nvSpPr>
        <p:spPr>
          <a:xfrm>
            <a:off x="269875" y="3444479"/>
            <a:ext cx="8604251" cy="1125140"/>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8" name="Datumsplatzhalter 7"/>
          <p:cNvSpPr>
            <a:spLocks noGrp="1"/>
          </p:cNvSpPr>
          <p:nvPr>
            <p:ph type="dt" sz="half" idx="10"/>
          </p:nvPr>
        </p:nvSpPr>
        <p:spPr>
          <a:xfrm>
            <a:off x="264980" y="4767263"/>
            <a:ext cx="2133600" cy="273844"/>
          </a:xfrm>
          <a:prstGeom prst="rect">
            <a:avLst/>
          </a:prstGeom>
        </p:spPr>
        <p:txBody>
          <a:bodyPr/>
          <a:lstStyle/>
          <a:p>
            <a:endParaRPr lang="de-DE"/>
          </a:p>
        </p:txBody>
      </p:sp>
      <p:sp>
        <p:nvSpPr>
          <p:cNvPr id="9" name="Fußzeilenplatzhalter 8"/>
          <p:cNvSpPr>
            <a:spLocks noGrp="1"/>
          </p:cNvSpPr>
          <p:nvPr>
            <p:ph type="ftr" sz="quarter" idx="11"/>
          </p:nvPr>
        </p:nvSpPr>
        <p:spPr>
          <a:xfrm>
            <a:off x="3124200" y="4767263"/>
            <a:ext cx="2895600" cy="273844"/>
          </a:xfrm>
          <a:prstGeom prst="rect">
            <a:avLst/>
          </a:prstGeom>
        </p:spPr>
        <p:txBody>
          <a:bodyPr/>
          <a:lstStyle/>
          <a:p>
            <a:endParaRPr lang="de-DE"/>
          </a:p>
        </p:txBody>
      </p:sp>
      <p:sp>
        <p:nvSpPr>
          <p:cNvPr id="10" name="Foliennummernplatzhalter 9"/>
          <p:cNvSpPr>
            <a:spLocks noGrp="1"/>
          </p:cNvSpPr>
          <p:nvPr>
            <p:ph type="sldNum" sz="quarter" idx="12"/>
          </p:nvPr>
        </p:nvSpPr>
        <p:spPr/>
        <p:txBody>
          <a:bodyPr/>
          <a:lstStyle/>
          <a:p>
            <a:fld id="{E68C68F6-CEB4-C040-B3A3-CADDD499EB7C}" type="slidenum">
              <a:rPr lang="de-DE" smtClean="0"/>
              <a:pPr/>
              <a:t>‹#›</a:t>
            </a:fld>
            <a:endParaRPr lang="de-DE"/>
          </a:p>
        </p:txBody>
      </p:sp>
    </p:spTree>
    <p:extLst>
      <p:ext uri="{BB962C8B-B14F-4D97-AF65-F5344CB8AC3E}">
        <p14:creationId xmlns:p14="http://schemas.microsoft.com/office/powerpoint/2010/main" val="1088470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Aussage">
    <p:spTree>
      <p:nvGrpSpPr>
        <p:cNvPr id="1" name=""/>
        <p:cNvGrpSpPr/>
        <p:nvPr/>
      </p:nvGrpSpPr>
      <p:grpSpPr>
        <a:xfrm>
          <a:off x="0" y="0"/>
          <a:ext cx="0" cy="0"/>
          <a:chOff x="0" y="0"/>
          <a:chExt cx="0" cy="0"/>
        </a:xfrm>
      </p:grpSpPr>
      <p:sp>
        <p:nvSpPr>
          <p:cNvPr id="7" name="Rechteck 6"/>
          <p:cNvSpPr/>
          <p:nvPr/>
        </p:nvSpPr>
        <p:spPr>
          <a:xfrm>
            <a:off x="0" y="1194197"/>
            <a:ext cx="9144000" cy="3375422"/>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solidFill>
                <a:schemeClr val="tx1"/>
              </a:solidFill>
            </a:endParaRPr>
          </a:p>
        </p:txBody>
      </p:sp>
      <p:sp>
        <p:nvSpPr>
          <p:cNvPr id="2" name="Titel 1"/>
          <p:cNvSpPr>
            <a:spLocks noGrp="1"/>
          </p:cNvSpPr>
          <p:nvPr>
            <p:ph type="title"/>
          </p:nvPr>
        </p:nvSpPr>
        <p:spPr>
          <a:xfrm>
            <a:off x="358775" y="1949734"/>
            <a:ext cx="8604250" cy="1021556"/>
          </a:xfrm>
        </p:spPr>
        <p:txBody>
          <a:bodyPr anchor="b"/>
          <a:lstStyle>
            <a:lvl1pPr algn="ctr">
              <a:defRPr sz="4000" b="1" i="1" cap="none" baseline="0">
                <a:solidFill>
                  <a:schemeClr val="bg2"/>
                </a:solidFill>
                <a:latin typeface="+mj-lt"/>
              </a:defRPr>
            </a:lvl1pPr>
          </a:lstStyle>
          <a:p>
            <a:r>
              <a:rPr lang="en-US"/>
              <a:t>Click to edit Master title style</a:t>
            </a:r>
            <a:endParaRPr lang="de-DE"/>
          </a:p>
        </p:txBody>
      </p:sp>
      <p:sp>
        <p:nvSpPr>
          <p:cNvPr id="3" name="Textplatzhalter 2"/>
          <p:cNvSpPr>
            <a:spLocks noGrp="1"/>
          </p:cNvSpPr>
          <p:nvPr>
            <p:ph type="body" idx="1"/>
          </p:nvPr>
        </p:nvSpPr>
        <p:spPr>
          <a:xfrm>
            <a:off x="269876" y="3254659"/>
            <a:ext cx="8604251" cy="1125140"/>
          </a:xfrm>
        </p:spPr>
        <p:txBody>
          <a:bodyPr anchor="t"/>
          <a:lstStyle>
            <a:lvl1pPr marL="0" indent="0" algn="ctr">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 name="Foliennummernplatzhalter 9"/>
          <p:cNvSpPr>
            <a:spLocks noGrp="1"/>
          </p:cNvSpPr>
          <p:nvPr>
            <p:ph type="sldNum" sz="quarter" idx="12"/>
          </p:nvPr>
        </p:nvSpPr>
        <p:spPr/>
        <p:txBody>
          <a:bodyPr/>
          <a:lstStyle/>
          <a:p>
            <a:fld id="{E68C68F6-CEB4-C040-B3A3-CADDD499EB7C}" type="slidenum">
              <a:rPr lang="de-DE" smtClean="0"/>
              <a:pPr/>
              <a:t>‹#›</a:t>
            </a:fld>
            <a:endParaRPr lang="de-DE"/>
          </a:p>
        </p:txBody>
      </p:sp>
    </p:spTree>
    <p:extLst>
      <p:ext uri="{BB962C8B-B14F-4D97-AF65-F5344CB8AC3E}">
        <p14:creationId xmlns:p14="http://schemas.microsoft.com/office/powerpoint/2010/main" val="3777053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Inhaltsplatzhalter 2"/>
          <p:cNvSpPr>
            <a:spLocks noGrp="1"/>
          </p:cNvSpPr>
          <p:nvPr>
            <p:ph sz="half" idx="1"/>
          </p:nvPr>
        </p:nvSpPr>
        <p:spPr>
          <a:xfrm>
            <a:off x="269876" y="1675136"/>
            <a:ext cx="4225925" cy="2894483"/>
          </a:xfrm>
        </p:spPr>
        <p:txBody>
          <a:bodyPr/>
          <a:lstStyle>
            <a:lvl1pPr marL="0" indent="0">
              <a:buFont typeface="Arial" panose="020B0604020202020204" pitchFamily="34" charset="0"/>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Inhaltsplatzhalter 3"/>
          <p:cNvSpPr>
            <a:spLocks noGrp="1"/>
          </p:cNvSpPr>
          <p:nvPr>
            <p:ph sz="half" idx="2"/>
          </p:nvPr>
        </p:nvSpPr>
        <p:spPr>
          <a:xfrm>
            <a:off x="4648200" y="1675136"/>
            <a:ext cx="4225925" cy="289448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0" name="Foliennummernplatzhalter 9"/>
          <p:cNvSpPr>
            <a:spLocks noGrp="1"/>
          </p:cNvSpPr>
          <p:nvPr>
            <p:ph type="sldNum" sz="quarter" idx="12"/>
          </p:nvPr>
        </p:nvSpPr>
        <p:spPr/>
        <p:txBody>
          <a:bodyPr/>
          <a:lstStyle/>
          <a:p>
            <a:fld id="{E68C68F6-CEB4-C040-B3A3-CADDD499EB7C}" type="slidenum">
              <a:rPr lang="de-DE" smtClean="0"/>
              <a:pPr/>
              <a:t>‹#›</a:t>
            </a:fld>
            <a:endParaRPr lang="de-DE"/>
          </a:p>
        </p:txBody>
      </p:sp>
    </p:spTree>
    <p:extLst>
      <p:ext uri="{BB962C8B-B14F-4D97-AF65-F5344CB8AC3E}">
        <p14:creationId xmlns:p14="http://schemas.microsoft.com/office/powerpoint/2010/main" val="1176835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Dr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Inhaltsplatzhalter 2"/>
          <p:cNvSpPr>
            <a:spLocks noGrp="1"/>
          </p:cNvSpPr>
          <p:nvPr>
            <p:ph sz="half" idx="1"/>
          </p:nvPr>
        </p:nvSpPr>
        <p:spPr>
          <a:xfrm>
            <a:off x="269876" y="1675136"/>
            <a:ext cx="2808000" cy="289448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Inhaltsplatzhalter 3"/>
          <p:cNvSpPr>
            <a:spLocks noGrp="1"/>
          </p:cNvSpPr>
          <p:nvPr>
            <p:ph sz="half" idx="2"/>
          </p:nvPr>
        </p:nvSpPr>
        <p:spPr>
          <a:xfrm>
            <a:off x="6063641" y="1675136"/>
            <a:ext cx="2808000" cy="289448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0" name="Foliennummernplatzhalter 9"/>
          <p:cNvSpPr>
            <a:spLocks noGrp="1"/>
          </p:cNvSpPr>
          <p:nvPr>
            <p:ph type="sldNum" sz="quarter" idx="12"/>
          </p:nvPr>
        </p:nvSpPr>
        <p:spPr/>
        <p:txBody>
          <a:bodyPr/>
          <a:lstStyle/>
          <a:p>
            <a:fld id="{E68C68F6-CEB4-C040-B3A3-CADDD499EB7C}" type="slidenum">
              <a:rPr lang="de-DE" smtClean="0"/>
              <a:pPr/>
              <a:t>‹#›</a:t>
            </a:fld>
            <a:endParaRPr lang="de-DE"/>
          </a:p>
        </p:txBody>
      </p:sp>
      <p:sp>
        <p:nvSpPr>
          <p:cNvPr id="11" name="Inhaltsplatzhalter 2"/>
          <p:cNvSpPr>
            <a:spLocks noGrp="1"/>
          </p:cNvSpPr>
          <p:nvPr>
            <p:ph sz="half" idx="13"/>
          </p:nvPr>
        </p:nvSpPr>
        <p:spPr>
          <a:xfrm>
            <a:off x="3166759" y="1675136"/>
            <a:ext cx="2808000" cy="289448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2570532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Eins plus 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Inhaltsplatzhalter 2"/>
          <p:cNvSpPr>
            <a:spLocks noGrp="1"/>
          </p:cNvSpPr>
          <p:nvPr>
            <p:ph sz="half" idx="1"/>
          </p:nvPr>
        </p:nvSpPr>
        <p:spPr>
          <a:xfrm>
            <a:off x="269876" y="1675136"/>
            <a:ext cx="4225925" cy="289448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Inhaltsplatzhalter 3"/>
          <p:cNvSpPr>
            <a:spLocks noGrp="1"/>
          </p:cNvSpPr>
          <p:nvPr>
            <p:ph sz="half" idx="2"/>
          </p:nvPr>
        </p:nvSpPr>
        <p:spPr>
          <a:xfrm>
            <a:off x="4648200" y="1675136"/>
            <a:ext cx="4225925" cy="140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0" name="Foliennummernplatzhalter 9"/>
          <p:cNvSpPr>
            <a:spLocks noGrp="1"/>
          </p:cNvSpPr>
          <p:nvPr>
            <p:ph type="sldNum" sz="quarter" idx="12"/>
          </p:nvPr>
        </p:nvSpPr>
        <p:spPr/>
        <p:txBody>
          <a:bodyPr/>
          <a:lstStyle/>
          <a:p>
            <a:fld id="{E68C68F6-CEB4-C040-B3A3-CADDD499EB7C}" type="slidenum">
              <a:rPr lang="de-DE" smtClean="0"/>
              <a:pPr/>
              <a:t>‹#›</a:t>
            </a:fld>
            <a:endParaRPr lang="de-DE"/>
          </a:p>
        </p:txBody>
      </p:sp>
      <p:sp>
        <p:nvSpPr>
          <p:cNvPr id="12" name="Inhaltsplatzhalter 3"/>
          <p:cNvSpPr>
            <a:spLocks noGrp="1"/>
          </p:cNvSpPr>
          <p:nvPr>
            <p:ph sz="half" idx="14"/>
          </p:nvPr>
        </p:nvSpPr>
        <p:spPr>
          <a:xfrm>
            <a:off x="4648201" y="3165619"/>
            <a:ext cx="4225925" cy="140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588367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Vier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Inhaltsplatzhalter 2"/>
          <p:cNvSpPr>
            <a:spLocks noGrp="1"/>
          </p:cNvSpPr>
          <p:nvPr>
            <p:ph sz="half" idx="1"/>
          </p:nvPr>
        </p:nvSpPr>
        <p:spPr>
          <a:xfrm>
            <a:off x="269876" y="1675136"/>
            <a:ext cx="4225925" cy="140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Inhaltsplatzhalter 3"/>
          <p:cNvSpPr>
            <a:spLocks noGrp="1"/>
          </p:cNvSpPr>
          <p:nvPr>
            <p:ph sz="half" idx="2"/>
          </p:nvPr>
        </p:nvSpPr>
        <p:spPr>
          <a:xfrm>
            <a:off x="4648200" y="1675136"/>
            <a:ext cx="4225925" cy="140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0" name="Foliennummernplatzhalter 9"/>
          <p:cNvSpPr>
            <a:spLocks noGrp="1"/>
          </p:cNvSpPr>
          <p:nvPr>
            <p:ph type="sldNum" sz="quarter" idx="12"/>
          </p:nvPr>
        </p:nvSpPr>
        <p:spPr/>
        <p:txBody>
          <a:bodyPr/>
          <a:lstStyle/>
          <a:p>
            <a:fld id="{E68C68F6-CEB4-C040-B3A3-CADDD499EB7C}" type="slidenum">
              <a:rPr lang="de-DE" smtClean="0"/>
              <a:pPr/>
              <a:t>‹#›</a:t>
            </a:fld>
            <a:endParaRPr lang="de-DE"/>
          </a:p>
        </p:txBody>
      </p:sp>
      <p:sp>
        <p:nvSpPr>
          <p:cNvPr id="11" name="Inhaltsplatzhalter 2"/>
          <p:cNvSpPr>
            <a:spLocks noGrp="1"/>
          </p:cNvSpPr>
          <p:nvPr>
            <p:ph sz="half" idx="13"/>
          </p:nvPr>
        </p:nvSpPr>
        <p:spPr>
          <a:xfrm>
            <a:off x="264981" y="3165619"/>
            <a:ext cx="4225925" cy="140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2" name="Inhaltsplatzhalter 3"/>
          <p:cNvSpPr>
            <a:spLocks noGrp="1"/>
          </p:cNvSpPr>
          <p:nvPr>
            <p:ph sz="half" idx="14"/>
          </p:nvPr>
        </p:nvSpPr>
        <p:spPr>
          <a:xfrm>
            <a:off x="4648201" y="3165619"/>
            <a:ext cx="4225925" cy="140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4139163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symmetrisch links">
    <p:spTree>
      <p:nvGrpSpPr>
        <p:cNvPr id="1" name=""/>
        <p:cNvGrpSpPr/>
        <p:nvPr/>
      </p:nvGrpSpPr>
      <p:grpSpPr>
        <a:xfrm>
          <a:off x="0" y="0"/>
          <a:ext cx="0" cy="0"/>
          <a:chOff x="0" y="0"/>
          <a:chExt cx="0" cy="0"/>
        </a:xfrm>
      </p:grpSpPr>
      <p:sp>
        <p:nvSpPr>
          <p:cNvPr id="4" name="Inhaltsplatzhalter 3"/>
          <p:cNvSpPr>
            <a:spLocks noGrp="1"/>
          </p:cNvSpPr>
          <p:nvPr>
            <p:ph sz="half" idx="2"/>
          </p:nvPr>
        </p:nvSpPr>
        <p:spPr>
          <a:xfrm>
            <a:off x="4571999" y="1616700"/>
            <a:ext cx="4300156" cy="2952919"/>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1" name="Foliennummernplatzhalter 10"/>
          <p:cNvSpPr>
            <a:spLocks noGrp="1"/>
          </p:cNvSpPr>
          <p:nvPr>
            <p:ph type="sldNum" sz="quarter" idx="12"/>
          </p:nvPr>
        </p:nvSpPr>
        <p:spPr/>
        <p:txBody>
          <a:bodyPr/>
          <a:lstStyle/>
          <a:p>
            <a:fld id="{E68C68F6-CEB4-C040-B3A3-CADDD499EB7C}" type="slidenum">
              <a:rPr lang="de-DE" smtClean="0"/>
              <a:pPr/>
              <a:t>‹#›</a:t>
            </a:fld>
            <a:endParaRPr lang="de-DE"/>
          </a:p>
        </p:txBody>
      </p:sp>
      <p:sp>
        <p:nvSpPr>
          <p:cNvPr id="12" name="Titel 11"/>
          <p:cNvSpPr>
            <a:spLocks noGrp="1"/>
          </p:cNvSpPr>
          <p:nvPr>
            <p:ph type="title"/>
          </p:nvPr>
        </p:nvSpPr>
        <p:spPr>
          <a:xfrm>
            <a:off x="4572000" y="1204233"/>
            <a:ext cx="4300155" cy="412467"/>
          </a:xfrm>
        </p:spPr>
        <p:txBody>
          <a:bodyPr anchor="b">
            <a:noAutofit/>
          </a:bodyPr>
          <a:lstStyle>
            <a:lvl1pPr algn="l">
              <a:defRPr sz="3200"/>
            </a:lvl1pPr>
          </a:lstStyle>
          <a:p>
            <a:r>
              <a:rPr lang="en-US"/>
              <a:t>Click to edit Master title style</a:t>
            </a:r>
            <a:endParaRPr lang="de-AT"/>
          </a:p>
        </p:txBody>
      </p:sp>
      <p:sp>
        <p:nvSpPr>
          <p:cNvPr id="5" name="Bildplatzhalter 4"/>
          <p:cNvSpPr>
            <a:spLocks noGrp="1"/>
          </p:cNvSpPr>
          <p:nvPr>
            <p:ph type="pic" sz="quarter" idx="13"/>
          </p:nvPr>
        </p:nvSpPr>
        <p:spPr>
          <a:xfrm>
            <a:off x="358776" y="1194197"/>
            <a:ext cx="2765425" cy="3375422"/>
          </a:xfrm>
        </p:spPr>
        <p:txBody>
          <a:bodyPr/>
          <a:lstStyle/>
          <a:p>
            <a:r>
              <a:rPr lang="en-US"/>
              <a:t>Click icon to add picture</a:t>
            </a:r>
            <a:endParaRPr lang="de-AT"/>
          </a:p>
        </p:txBody>
      </p:sp>
    </p:spTree>
    <p:extLst>
      <p:ext uri="{BB962C8B-B14F-4D97-AF65-F5344CB8AC3E}">
        <p14:creationId xmlns:p14="http://schemas.microsoft.com/office/powerpoint/2010/main" val="927403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Bild 3" descr="Header_Tuerkis.jpg"/>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0" y="98238"/>
            <a:ext cx="9144000" cy="654460"/>
          </a:xfrm>
          <a:prstGeom prst="rect">
            <a:avLst/>
          </a:prstGeom>
        </p:spPr>
      </p:pic>
      <p:sp>
        <p:nvSpPr>
          <p:cNvPr id="2" name="Titelplatzhalter 1"/>
          <p:cNvSpPr>
            <a:spLocks noGrp="1"/>
          </p:cNvSpPr>
          <p:nvPr>
            <p:ph type="title"/>
          </p:nvPr>
        </p:nvSpPr>
        <p:spPr>
          <a:xfrm>
            <a:off x="269875" y="817886"/>
            <a:ext cx="8602280" cy="857250"/>
          </a:xfrm>
          <a:prstGeom prst="rect">
            <a:avLst/>
          </a:prstGeom>
        </p:spPr>
        <p:txBody>
          <a:bodyPr vert="horz" lIns="91440" tIns="45720" rIns="91440" bIns="45720" rtlCol="0" anchor="b">
            <a:normAutofit/>
          </a:bodyPr>
          <a:lstStyle/>
          <a:p>
            <a:r>
              <a:rPr lang="de-AT"/>
              <a:t>Mastertitelformat bearbeiten</a:t>
            </a:r>
            <a:endParaRPr lang="de-DE"/>
          </a:p>
        </p:txBody>
      </p:sp>
      <p:sp>
        <p:nvSpPr>
          <p:cNvPr id="3" name="Textplatzhalter 2"/>
          <p:cNvSpPr>
            <a:spLocks noGrp="1"/>
          </p:cNvSpPr>
          <p:nvPr>
            <p:ph type="body" idx="1"/>
          </p:nvPr>
        </p:nvSpPr>
        <p:spPr>
          <a:xfrm>
            <a:off x="269875" y="1758043"/>
            <a:ext cx="8604250" cy="2811576"/>
          </a:xfrm>
          <a:prstGeom prst="rect">
            <a:avLst/>
          </a:prstGeom>
        </p:spPr>
        <p:txBody>
          <a:bodyPr vert="horz" lIns="91440" tIns="45720" rIns="91440" bIns="45720" rtlCol="0">
            <a:normAutofit/>
          </a:bodyPr>
          <a:lstStyle/>
          <a:p>
            <a:pPr lvl="0"/>
            <a:r>
              <a:rPr lang="de-AT"/>
              <a:t>Mastertextformat bearbeiten</a:t>
            </a:r>
          </a:p>
          <a:p>
            <a:pPr lvl="1"/>
            <a:r>
              <a:rPr lang="de-AT"/>
              <a:t>Zweite Ebene</a:t>
            </a:r>
          </a:p>
          <a:p>
            <a:pPr lvl="2"/>
            <a:r>
              <a:rPr lang="de-AT"/>
              <a:t>Dritte Ebene</a:t>
            </a:r>
          </a:p>
          <a:p>
            <a:pPr lvl="3"/>
            <a:r>
              <a:rPr lang="de-AT"/>
              <a:t>Vierte Ebene</a:t>
            </a:r>
          </a:p>
          <a:p>
            <a:pPr lvl="4"/>
            <a:r>
              <a:rPr lang="de-AT"/>
              <a:t>Fünfte Ebene</a:t>
            </a:r>
            <a:endParaRPr lang="de-DE"/>
          </a:p>
        </p:txBody>
      </p:sp>
      <p:sp>
        <p:nvSpPr>
          <p:cNvPr id="10" name="Textfeld 9"/>
          <p:cNvSpPr txBox="1"/>
          <p:nvPr/>
        </p:nvSpPr>
        <p:spPr>
          <a:xfrm>
            <a:off x="393894" y="217299"/>
            <a:ext cx="6344661" cy="307777"/>
          </a:xfrm>
          <a:prstGeom prst="rect">
            <a:avLst/>
          </a:prstGeom>
          <a:noFill/>
        </p:spPr>
        <p:txBody>
          <a:bodyPr wrap="square" rtlCol="0">
            <a:spAutoFit/>
          </a:bodyPr>
          <a:lstStyle/>
          <a:p>
            <a:r>
              <a:rPr lang="de-AT" sz="1400" cap="all">
                <a:solidFill>
                  <a:schemeClr val="accent1"/>
                </a:solidFill>
                <a:latin typeface="+mn-lt"/>
                <a:cs typeface="Estrangelo Edessa" pitchFamily="66" charset="0"/>
              </a:rPr>
              <a:t>Electronics and Computer Engineering</a:t>
            </a:r>
          </a:p>
        </p:txBody>
      </p:sp>
      <p:sp>
        <p:nvSpPr>
          <p:cNvPr id="13" name="Foliennummernplatzhalter 5"/>
          <p:cNvSpPr>
            <a:spLocks noGrp="1"/>
          </p:cNvSpPr>
          <p:nvPr>
            <p:ph type="sldNum" sz="quarter" idx="4"/>
          </p:nvPr>
        </p:nvSpPr>
        <p:spPr>
          <a:xfrm>
            <a:off x="6738555" y="4767263"/>
            <a:ext cx="2133600" cy="273844"/>
          </a:xfrm>
          <a:prstGeom prst="rect">
            <a:avLst/>
          </a:prstGeom>
        </p:spPr>
        <p:txBody>
          <a:bodyPr vert="horz" lIns="91440" tIns="45720" rIns="91440" bIns="45720" rtlCol="0" anchor="ctr"/>
          <a:lstStyle>
            <a:lvl1pPr algn="r">
              <a:defRPr sz="1000">
                <a:solidFill>
                  <a:schemeClr val="tx1">
                    <a:tint val="75000"/>
                  </a:schemeClr>
                </a:solidFill>
              </a:defRPr>
            </a:lvl1pPr>
          </a:lstStyle>
          <a:p>
            <a:fld id="{E68C68F6-CEB4-C040-B3A3-CADDD499EB7C}" type="slidenum">
              <a:rPr lang="de-DE" smtClean="0"/>
              <a:pPr/>
              <a:t>‹#›</a:t>
            </a:fld>
            <a:endParaRPr lang="de-DE"/>
          </a:p>
        </p:txBody>
      </p:sp>
      <p:cxnSp>
        <p:nvCxnSpPr>
          <p:cNvPr id="14" name="Gerade Verbindung 13"/>
          <p:cNvCxnSpPr/>
          <p:nvPr/>
        </p:nvCxnSpPr>
        <p:spPr>
          <a:xfrm>
            <a:off x="355601" y="4733925"/>
            <a:ext cx="8423275" cy="0"/>
          </a:xfrm>
          <a:prstGeom prst="line">
            <a:avLst/>
          </a:prstGeom>
          <a:ln w="6350" cmpd="sng">
            <a:solidFill>
              <a:schemeClr val="bg1">
                <a:lumMod val="75000"/>
              </a:schemeClr>
            </a:solidFill>
          </a:ln>
          <a:effectLst/>
        </p:spPr>
        <p:style>
          <a:lnRef idx="3">
            <a:schemeClr val="dk1"/>
          </a:lnRef>
          <a:fillRef idx="0">
            <a:schemeClr val="dk1"/>
          </a:fillRef>
          <a:effectRef idx="2">
            <a:schemeClr val="dk1"/>
          </a:effectRef>
          <a:fontRef idx="minor">
            <a:schemeClr val="tx1"/>
          </a:fontRef>
        </p:style>
      </p:cxnSp>
      <p:cxnSp>
        <p:nvCxnSpPr>
          <p:cNvPr id="15" name="Gerade Verbindung 13"/>
          <p:cNvCxnSpPr>
            <a:cxnSpLocks/>
          </p:cNvCxnSpPr>
          <p:nvPr/>
        </p:nvCxnSpPr>
        <p:spPr>
          <a:xfrm>
            <a:off x="269874" y="4733925"/>
            <a:ext cx="8604000" cy="0"/>
          </a:xfrm>
          <a:prstGeom prst="line">
            <a:avLst/>
          </a:prstGeom>
          <a:ln w="6350" cmpd="sng">
            <a:solidFill>
              <a:schemeClr val="bg1">
                <a:lumMod val="75000"/>
              </a:schemeClr>
            </a:solidFill>
          </a:ln>
          <a:effectLst/>
        </p:spPr>
        <p:style>
          <a:lnRef idx="3">
            <a:schemeClr val="dk1"/>
          </a:lnRef>
          <a:fillRef idx="0">
            <a:schemeClr val="dk1"/>
          </a:fillRef>
          <a:effectRef idx="2">
            <a:schemeClr val="dk1"/>
          </a:effectRef>
          <a:fontRef idx="minor">
            <a:schemeClr val="tx1"/>
          </a:fontRef>
        </p:style>
      </p:cxnSp>
      <p:sp>
        <p:nvSpPr>
          <p:cNvPr id="5" name="Textfeld 4">
            <a:extLst>
              <a:ext uri="{FF2B5EF4-FFF2-40B4-BE49-F238E27FC236}">
                <a16:creationId xmlns:a16="http://schemas.microsoft.com/office/drawing/2014/main" id="{C87073C3-DE51-AC03-9C37-19A28972BB3B}"/>
              </a:ext>
            </a:extLst>
          </p:cNvPr>
          <p:cNvSpPr txBox="1"/>
          <p:nvPr userDrawn="1"/>
        </p:nvSpPr>
        <p:spPr>
          <a:xfrm>
            <a:off x="4202363" y="1127630"/>
            <a:ext cx="4669791" cy="253916"/>
          </a:xfrm>
          <a:prstGeom prst="rect">
            <a:avLst/>
          </a:prstGeom>
          <a:noFill/>
        </p:spPr>
        <p:txBody>
          <a:bodyPr wrap="square" rtlCol="0">
            <a:spAutoFit/>
          </a:bodyPr>
          <a:lstStyle/>
          <a:p>
            <a:endParaRPr lang="de-AT" sz="1050"/>
          </a:p>
        </p:txBody>
      </p:sp>
    </p:spTree>
    <p:extLst>
      <p:ext uri="{BB962C8B-B14F-4D97-AF65-F5344CB8AC3E}">
        <p14:creationId xmlns:p14="http://schemas.microsoft.com/office/powerpoint/2010/main" val="4213348467"/>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8" r:id="rId13"/>
    <p:sldLayoutId id="2147483739" r:id="rId14"/>
    <p:sldLayoutId id="2147483740" r:id="rId15"/>
    <p:sldLayoutId id="2147483741" r:id="rId16"/>
    <p:sldLayoutId id="2147483742" r:id="rId17"/>
  </p:sldLayoutIdLst>
  <p:hf hdr="0"/>
  <p:txStyles>
    <p:titleStyle>
      <a:lvl1pPr algn="l" defTabSz="457200" rtl="0" eaLnBrk="1" latinLnBrk="0" hangingPunct="1">
        <a:spcBef>
          <a:spcPct val="0"/>
        </a:spcBef>
        <a:buNone/>
        <a:defRPr sz="3200" b="1" kern="1200">
          <a:solidFill>
            <a:schemeClr val="tx1"/>
          </a:solidFill>
          <a:latin typeface="+mn-lt"/>
          <a:ea typeface="+mj-ea"/>
          <a:cs typeface="+mj-cs"/>
        </a:defRPr>
      </a:lvl1pPr>
    </p:titleStyle>
    <p:bodyStyle>
      <a:lvl1pPr marL="0" indent="0" algn="l" defTabSz="457200" rtl="0" eaLnBrk="1" latinLnBrk="0" hangingPunct="1">
        <a:spcBef>
          <a:spcPts val="600"/>
        </a:spcBef>
        <a:spcAft>
          <a:spcPts val="0"/>
        </a:spcAft>
        <a:buClr>
          <a:schemeClr val="accent1"/>
        </a:buClr>
        <a:buFont typeface="Arial" panose="020B0604020202020204" pitchFamily="34" charset="0"/>
        <a:buNone/>
        <a:defRPr sz="2400" kern="1200">
          <a:solidFill>
            <a:schemeClr val="tx1"/>
          </a:solidFill>
          <a:latin typeface="+mn-lt"/>
          <a:ea typeface="+mn-ea"/>
          <a:cs typeface="+mn-cs"/>
        </a:defRPr>
      </a:lvl1pPr>
      <a:lvl2pPr marL="457200" indent="0" algn="l" defTabSz="457200" rtl="0" eaLnBrk="1" latinLnBrk="0" hangingPunct="1">
        <a:spcBef>
          <a:spcPts val="0"/>
        </a:spcBef>
        <a:buClr>
          <a:schemeClr val="accent1"/>
        </a:buClr>
        <a:buFont typeface="Arial" panose="020B0604020202020204" pitchFamily="34" charset="0"/>
        <a:buNone/>
        <a:defRPr sz="2400" kern="1200">
          <a:solidFill>
            <a:schemeClr val="tx1"/>
          </a:solidFill>
          <a:latin typeface="+mn-lt"/>
          <a:ea typeface="+mn-ea"/>
          <a:cs typeface="+mn-cs"/>
        </a:defRPr>
      </a:lvl2pPr>
      <a:lvl3pPr marL="914400" indent="0" algn="l" defTabSz="457200" rtl="0" eaLnBrk="1" latinLnBrk="0" hangingPunct="1">
        <a:spcBef>
          <a:spcPts val="0"/>
        </a:spcBef>
        <a:buClr>
          <a:schemeClr val="accent1"/>
        </a:buClr>
        <a:buFont typeface="Arial" panose="020B0604020202020204" pitchFamily="34" charset="0"/>
        <a:buNone/>
        <a:defRPr sz="2000" kern="1200">
          <a:solidFill>
            <a:schemeClr val="tx1"/>
          </a:solidFill>
          <a:latin typeface="+mn-lt"/>
          <a:ea typeface="+mn-ea"/>
          <a:cs typeface="+mn-cs"/>
        </a:defRPr>
      </a:lvl3pPr>
      <a:lvl4pPr marL="1371600" indent="0" algn="l" defTabSz="457200" rtl="0" eaLnBrk="1" latinLnBrk="0" hangingPunct="1">
        <a:spcBef>
          <a:spcPts val="0"/>
        </a:spcBef>
        <a:buClr>
          <a:schemeClr val="accent1"/>
        </a:buClr>
        <a:buFont typeface="Arial" panose="020B0604020202020204" pitchFamily="34" charset="0"/>
        <a:buNone/>
        <a:defRPr sz="2000" kern="1200">
          <a:solidFill>
            <a:schemeClr val="tx1"/>
          </a:solidFill>
          <a:latin typeface="+mn-lt"/>
          <a:ea typeface="+mn-ea"/>
          <a:cs typeface="+mn-cs"/>
        </a:defRPr>
      </a:lvl4pPr>
      <a:lvl5pPr marL="1836000" indent="0" algn="l" defTabSz="457200" rtl="0" eaLnBrk="1" latinLnBrk="0" hangingPunct="1">
        <a:spcBef>
          <a:spcPts val="0"/>
        </a:spcBef>
        <a:buClr>
          <a:schemeClr val="accent1"/>
        </a:buClr>
        <a:buFont typeface="Arial" panose="020B0604020202020204" pitchFamily="34" charset="0"/>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1003">
          <p15:clr>
            <a:srgbClr val="F26B43"/>
          </p15:clr>
        </p15:guide>
        <p15:guide id="1" pos="2880">
          <p15:clr>
            <a:srgbClr val="F26B43"/>
          </p15:clr>
        </p15:guide>
        <p15:guide id="2" pos="226">
          <p15:clr>
            <a:srgbClr val="F26B43"/>
          </p15:clr>
        </p15:guide>
        <p15:guide id="3" pos="170">
          <p15:clr>
            <a:srgbClr val="F26B43"/>
          </p15:clr>
        </p15:guide>
        <p15:guide id="4" pos="5534">
          <p15:clr>
            <a:srgbClr val="F26B43"/>
          </p15:clr>
        </p15:guide>
        <p15:guide id="5" pos="5590">
          <p15:clr>
            <a:srgbClr val="F26B43"/>
          </p15:clr>
        </p15:guide>
        <p15:guide id="6" orient="horz" pos="3838">
          <p15:clr>
            <a:srgbClr val="F26B43"/>
          </p15:clr>
        </p15:guide>
        <p15:guide id="7" orient="horz" pos="686">
          <p15:clr>
            <a:srgbClr val="F26B43"/>
          </p15:clr>
        </p15:guide>
        <p15:guide id="8" orient="horz" pos="417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277587" y="1051413"/>
            <a:ext cx="8866413" cy="1102519"/>
          </a:xfrm>
        </p:spPr>
        <p:txBody>
          <a:bodyPr>
            <a:normAutofit/>
          </a:bodyPr>
          <a:lstStyle/>
          <a:p>
            <a:r>
              <a:rPr lang="de-AT" dirty="0"/>
              <a:t>Transistor Titans</a:t>
            </a:r>
          </a:p>
        </p:txBody>
      </p:sp>
      <p:sp>
        <p:nvSpPr>
          <p:cNvPr id="3" name="Untertitel 2"/>
          <p:cNvSpPr>
            <a:spLocks noGrp="1"/>
          </p:cNvSpPr>
          <p:nvPr>
            <p:ph type="subTitle" idx="1"/>
          </p:nvPr>
        </p:nvSpPr>
        <p:spPr>
          <a:xfrm>
            <a:off x="277587" y="3349398"/>
            <a:ext cx="8596539" cy="1314450"/>
          </a:xfrm>
        </p:spPr>
        <p:txBody>
          <a:bodyPr>
            <a:normAutofit/>
          </a:bodyPr>
          <a:lstStyle/>
          <a:p>
            <a:r>
              <a:rPr lang="de-AT" dirty="0"/>
              <a:t>Zala Marušič, </a:t>
            </a:r>
            <a:r>
              <a:rPr lang="de-AT" dirty="0" err="1"/>
              <a:t>Volkan</a:t>
            </a:r>
            <a:r>
              <a:rPr lang="de-AT" dirty="0"/>
              <a:t> </a:t>
            </a:r>
            <a:r>
              <a:rPr lang="de-AT" dirty="0" err="1"/>
              <a:t>Sönmezler</a:t>
            </a:r>
            <a:endParaRPr lang="en-AT" dirty="0"/>
          </a:p>
        </p:txBody>
      </p:sp>
      <p:sp>
        <p:nvSpPr>
          <p:cNvPr id="7" name="Untertitel 2">
            <a:extLst>
              <a:ext uri="{FF2B5EF4-FFF2-40B4-BE49-F238E27FC236}">
                <a16:creationId xmlns:a16="http://schemas.microsoft.com/office/drawing/2014/main" id="{39A61031-218B-DE66-72A5-5E561F52B418}"/>
              </a:ext>
            </a:extLst>
          </p:cNvPr>
          <p:cNvSpPr txBox="1">
            <a:spLocks/>
          </p:cNvSpPr>
          <p:nvPr/>
        </p:nvSpPr>
        <p:spPr>
          <a:xfrm>
            <a:off x="277587" y="1136877"/>
            <a:ext cx="8596539" cy="1314450"/>
          </a:xfrm>
          <a:prstGeom prst="rect">
            <a:avLst/>
          </a:prstGeom>
        </p:spPr>
        <p:txBody>
          <a:bodyPr vert="horz" lIns="91440" tIns="45720" rIns="91440" bIns="45720" rtlCol="0" anchor="b">
            <a:normAutofit/>
          </a:bodyPr>
          <a:lstStyle>
            <a:lvl1pPr marL="0" indent="0" algn="l" defTabSz="457200" rtl="0" eaLnBrk="1" latinLnBrk="0" hangingPunct="1">
              <a:spcBef>
                <a:spcPts val="600"/>
              </a:spcBef>
              <a:spcAft>
                <a:spcPts val="0"/>
              </a:spcAft>
              <a:buClr>
                <a:schemeClr val="accent1"/>
              </a:buClr>
              <a:buFont typeface="Arial" panose="020B0604020202020204" pitchFamily="34" charset="0"/>
              <a:buNone/>
              <a:defRPr sz="2400" kern="1200">
                <a:solidFill>
                  <a:schemeClr val="bg2"/>
                </a:solidFill>
                <a:latin typeface="+mn-lt"/>
                <a:ea typeface="+mn-ea"/>
                <a:cs typeface="+mn-cs"/>
              </a:defRPr>
            </a:lvl1pPr>
            <a:lvl2pPr marL="457200" indent="0" algn="ctr" defTabSz="457200" rtl="0" eaLnBrk="1" latinLnBrk="0" hangingPunct="1">
              <a:spcBef>
                <a:spcPts val="0"/>
              </a:spcBef>
              <a:buClr>
                <a:schemeClr val="accent1"/>
              </a:buClr>
              <a:buFont typeface="Arial" panose="020B0604020202020204" pitchFamily="34" charset="0"/>
              <a:buNone/>
              <a:defRPr sz="2400" kern="1200">
                <a:solidFill>
                  <a:schemeClr val="tx1">
                    <a:tint val="75000"/>
                  </a:schemeClr>
                </a:solidFill>
                <a:latin typeface="+mn-lt"/>
                <a:ea typeface="+mn-ea"/>
                <a:cs typeface="+mn-cs"/>
              </a:defRPr>
            </a:lvl2pPr>
            <a:lvl3pPr marL="914400" indent="0" algn="ctr" defTabSz="457200" rtl="0" eaLnBrk="1" latinLnBrk="0" hangingPunct="1">
              <a:spcBef>
                <a:spcPts val="0"/>
              </a:spcBef>
              <a:buClr>
                <a:schemeClr val="accent1"/>
              </a:buClr>
              <a:buFont typeface="Arial" panose="020B0604020202020204" pitchFamily="34" charset="0"/>
              <a:buNone/>
              <a:defRPr sz="2000" kern="1200">
                <a:solidFill>
                  <a:schemeClr val="tx1">
                    <a:tint val="75000"/>
                  </a:schemeClr>
                </a:solidFill>
                <a:latin typeface="+mn-lt"/>
                <a:ea typeface="+mn-ea"/>
                <a:cs typeface="+mn-cs"/>
              </a:defRPr>
            </a:lvl3pPr>
            <a:lvl4pPr marL="1371600" indent="0" algn="ctr" defTabSz="457200" rtl="0" eaLnBrk="1" latinLnBrk="0" hangingPunct="1">
              <a:spcBef>
                <a:spcPts val="0"/>
              </a:spcBef>
              <a:buClr>
                <a:schemeClr val="accent1"/>
              </a:buClr>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457200" rtl="0" eaLnBrk="1" latinLnBrk="0" hangingPunct="1">
              <a:spcBef>
                <a:spcPts val="0"/>
              </a:spcBef>
              <a:buClr>
                <a:schemeClr val="accent1"/>
              </a:buClr>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de-AT" dirty="0"/>
              <a:t>Data Analysis</a:t>
            </a:r>
          </a:p>
        </p:txBody>
      </p:sp>
    </p:spTree>
    <p:extLst>
      <p:ext uri="{BB962C8B-B14F-4D97-AF65-F5344CB8AC3E}">
        <p14:creationId xmlns:p14="http://schemas.microsoft.com/office/powerpoint/2010/main" val="35371824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3082C-2FD0-B9A8-4218-13FC8E7B7CED}"/>
              </a:ext>
            </a:extLst>
          </p:cNvPr>
          <p:cNvSpPr>
            <a:spLocks noGrp="1"/>
          </p:cNvSpPr>
          <p:nvPr>
            <p:ph type="title"/>
          </p:nvPr>
        </p:nvSpPr>
        <p:spPr/>
        <p:txBody>
          <a:bodyPr/>
          <a:lstStyle/>
          <a:p>
            <a:r>
              <a:rPr lang="en-SI" dirty="0"/>
              <a:t>Cleaned Dataset</a:t>
            </a:r>
          </a:p>
        </p:txBody>
      </p:sp>
      <p:pic>
        <p:nvPicPr>
          <p:cNvPr id="5" name="Content Placeholder 4">
            <a:extLst>
              <a:ext uri="{FF2B5EF4-FFF2-40B4-BE49-F238E27FC236}">
                <a16:creationId xmlns:a16="http://schemas.microsoft.com/office/drawing/2014/main" id="{E8B336DD-2E48-87FA-981C-55CEC4F774D6}"/>
              </a:ext>
            </a:extLst>
          </p:cNvPr>
          <p:cNvPicPr>
            <a:picLocks noGrp="1" noChangeAspect="1"/>
          </p:cNvPicPr>
          <p:nvPr>
            <p:ph idx="1"/>
          </p:nvPr>
        </p:nvPicPr>
        <p:blipFill>
          <a:blip r:embed="rId2"/>
          <a:stretch>
            <a:fillRect/>
          </a:stretch>
        </p:blipFill>
        <p:spPr>
          <a:xfrm>
            <a:off x="2055379" y="1757363"/>
            <a:ext cx="5033242" cy="2813050"/>
          </a:xfrm>
          <a:prstGeom prst="rect">
            <a:avLst/>
          </a:prstGeom>
        </p:spPr>
      </p:pic>
      <p:sp>
        <p:nvSpPr>
          <p:cNvPr id="4" name="Slide Number Placeholder 3">
            <a:extLst>
              <a:ext uri="{FF2B5EF4-FFF2-40B4-BE49-F238E27FC236}">
                <a16:creationId xmlns:a16="http://schemas.microsoft.com/office/drawing/2014/main" id="{3E797247-EAD1-FE07-F608-37A198EF519A}"/>
              </a:ext>
            </a:extLst>
          </p:cNvPr>
          <p:cNvSpPr>
            <a:spLocks noGrp="1"/>
          </p:cNvSpPr>
          <p:nvPr>
            <p:ph type="sldNum" sz="quarter" idx="12"/>
          </p:nvPr>
        </p:nvSpPr>
        <p:spPr/>
        <p:txBody>
          <a:bodyPr/>
          <a:lstStyle/>
          <a:p>
            <a:fld id="{E68C68F6-CEB4-C040-B3A3-CADDD499EB7C}" type="slidenum">
              <a:rPr lang="de-DE" smtClean="0"/>
              <a:pPr/>
              <a:t>10</a:t>
            </a:fld>
            <a:endParaRPr lang="de-DE"/>
          </a:p>
        </p:txBody>
      </p:sp>
    </p:spTree>
    <p:extLst>
      <p:ext uri="{BB962C8B-B14F-4D97-AF65-F5344CB8AC3E}">
        <p14:creationId xmlns:p14="http://schemas.microsoft.com/office/powerpoint/2010/main" val="1133837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5AC55-5757-32D6-8361-2EE390C7F850}"/>
              </a:ext>
            </a:extLst>
          </p:cNvPr>
          <p:cNvSpPr>
            <a:spLocks noGrp="1"/>
          </p:cNvSpPr>
          <p:nvPr>
            <p:ph type="title"/>
          </p:nvPr>
        </p:nvSpPr>
        <p:spPr/>
        <p:txBody>
          <a:bodyPr/>
          <a:lstStyle/>
          <a:p>
            <a:r>
              <a:rPr lang="en-SI" dirty="0"/>
              <a:t>Original vs Cleaned</a:t>
            </a:r>
          </a:p>
        </p:txBody>
      </p:sp>
      <p:pic>
        <p:nvPicPr>
          <p:cNvPr id="6" name="Content Placeholder 5">
            <a:extLst>
              <a:ext uri="{FF2B5EF4-FFF2-40B4-BE49-F238E27FC236}">
                <a16:creationId xmlns:a16="http://schemas.microsoft.com/office/drawing/2014/main" id="{008DF403-C750-4586-7B70-149D6767D7F1}"/>
              </a:ext>
            </a:extLst>
          </p:cNvPr>
          <p:cNvPicPr>
            <a:picLocks noGrp="1" noChangeAspect="1"/>
          </p:cNvPicPr>
          <p:nvPr>
            <p:ph sz="half" idx="1"/>
          </p:nvPr>
        </p:nvPicPr>
        <p:blipFill>
          <a:blip r:embed="rId2"/>
          <a:stretch>
            <a:fillRect/>
          </a:stretch>
        </p:blipFill>
        <p:spPr>
          <a:xfrm>
            <a:off x="269875" y="2215300"/>
            <a:ext cx="4225925" cy="1814625"/>
          </a:xfrm>
          <a:prstGeom prst="rect">
            <a:avLst/>
          </a:prstGeom>
        </p:spPr>
      </p:pic>
      <p:pic>
        <p:nvPicPr>
          <p:cNvPr id="7" name="Content Placeholder 6">
            <a:extLst>
              <a:ext uri="{FF2B5EF4-FFF2-40B4-BE49-F238E27FC236}">
                <a16:creationId xmlns:a16="http://schemas.microsoft.com/office/drawing/2014/main" id="{CA3B534C-B5FB-56F7-16CD-E33BF318B214}"/>
              </a:ext>
            </a:extLst>
          </p:cNvPr>
          <p:cNvPicPr>
            <a:picLocks noGrp="1" noChangeAspect="1"/>
          </p:cNvPicPr>
          <p:nvPr>
            <p:ph sz="half" idx="2"/>
          </p:nvPr>
        </p:nvPicPr>
        <p:blipFill>
          <a:blip r:embed="rId3"/>
          <a:stretch>
            <a:fillRect/>
          </a:stretch>
        </p:blipFill>
        <p:spPr>
          <a:xfrm>
            <a:off x="4648200" y="2073246"/>
            <a:ext cx="4225925" cy="2098733"/>
          </a:xfrm>
          <a:prstGeom prst="rect">
            <a:avLst/>
          </a:prstGeom>
        </p:spPr>
      </p:pic>
      <p:sp>
        <p:nvSpPr>
          <p:cNvPr id="5" name="Slide Number Placeholder 4">
            <a:extLst>
              <a:ext uri="{FF2B5EF4-FFF2-40B4-BE49-F238E27FC236}">
                <a16:creationId xmlns:a16="http://schemas.microsoft.com/office/drawing/2014/main" id="{7C853B76-970D-8AA9-9B30-76E84DD29A6E}"/>
              </a:ext>
            </a:extLst>
          </p:cNvPr>
          <p:cNvSpPr>
            <a:spLocks noGrp="1"/>
          </p:cNvSpPr>
          <p:nvPr>
            <p:ph type="sldNum" sz="quarter" idx="12"/>
          </p:nvPr>
        </p:nvSpPr>
        <p:spPr/>
        <p:txBody>
          <a:bodyPr/>
          <a:lstStyle/>
          <a:p>
            <a:fld id="{E68C68F6-CEB4-C040-B3A3-CADDD499EB7C}" type="slidenum">
              <a:rPr lang="de-DE" smtClean="0"/>
              <a:pPr/>
              <a:t>11</a:t>
            </a:fld>
            <a:endParaRPr lang="de-DE"/>
          </a:p>
        </p:txBody>
      </p:sp>
    </p:spTree>
    <p:extLst>
      <p:ext uri="{BB962C8B-B14F-4D97-AF65-F5344CB8AC3E}">
        <p14:creationId xmlns:p14="http://schemas.microsoft.com/office/powerpoint/2010/main" val="1423834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FB1A6-2B26-7604-D41A-F8B22C615F00}"/>
              </a:ext>
            </a:extLst>
          </p:cNvPr>
          <p:cNvSpPr>
            <a:spLocks noGrp="1"/>
          </p:cNvSpPr>
          <p:nvPr>
            <p:ph type="title"/>
          </p:nvPr>
        </p:nvSpPr>
        <p:spPr/>
        <p:txBody>
          <a:bodyPr/>
          <a:lstStyle/>
          <a:p>
            <a:r>
              <a:rPr lang="en-SI" dirty="0"/>
              <a:t>Visualization of Cleaned Data</a:t>
            </a:r>
          </a:p>
        </p:txBody>
      </p:sp>
      <p:pic>
        <p:nvPicPr>
          <p:cNvPr id="7" name="Content Placeholder 6">
            <a:extLst>
              <a:ext uri="{FF2B5EF4-FFF2-40B4-BE49-F238E27FC236}">
                <a16:creationId xmlns:a16="http://schemas.microsoft.com/office/drawing/2014/main" id="{136D1B3F-BCF1-E05B-A822-ECA2547B69F1}"/>
              </a:ext>
            </a:extLst>
          </p:cNvPr>
          <p:cNvPicPr>
            <a:picLocks noGrp="1" noChangeAspect="1"/>
          </p:cNvPicPr>
          <p:nvPr>
            <p:ph sz="half" idx="2"/>
          </p:nvPr>
        </p:nvPicPr>
        <p:blipFill>
          <a:blip r:embed="rId2"/>
          <a:stretch>
            <a:fillRect/>
          </a:stretch>
        </p:blipFill>
        <p:spPr>
          <a:xfrm>
            <a:off x="4648200" y="1799132"/>
            <a:ext cx="4225925" cy="2646961"/>
          </a:xfrm>
          <a:prstGeom prst="rect">
            <a:avLst/>
          </a:prstGeom>
        </p:spPr>
      </p:pic>
      <p:sp>
        <p:nvSpPr>
          <p:cNvPr id="5" name="Slide Number Placeholder 4">
            <a:extLst>
              <a:ext uri="{FF2B5EF4-FFF2-40B4-BE49-F238E27FC236}">
                <a16:creationId xmlns:a16="http://schemas.microsoft.com/office/drawing/2014/main" id="{D2712E27-1162-D47B-E5DC-EE1E2089BB4A}"/>
              </a:ext>
            </a:extLst>
          </p:cNvPr>
          <p:cNvSpPr>
            <a:spLocks noGrp="1"/>
          </p:cNvSpPr>
          <p:nvPr>
            <p:ph type="sldNum" sz="quarter" idx="12"/>
          </p:nvPr>
        </p:nvSpPr>
        <p:spPr/>
        <p:txBody>
          <a:bodyPr/>
          <a:lstStyle/>
          <a:p>
            <a:fld id="{E68C68F6-CEB4-C040-B3A3-CADDD499EB7C}" type="slidenum">
              <a:rPr lang="de-DE" smtClean="0"/>
              <a:pPr/>
              <a:t>12</a:t>
            </a:fld>
            <a:endParaRPr lang="de-DE"/>
          </a:p>
        </p:txBody>
      </p:sp>
      <p:pic>
        <p:nvPicPr>
          <p:cNvPr id="11" name="Content Placeholder 10">
            <a:extLst>
              <a:ext uri="{FF2B5EF4-FFF2-40B4-BE49-F238E27FC236}">
                <a16:creationId xmlns:a16="http://schemas.microsoft.com/office/drawing/2014/main" id="{D8C5FE46-3F68-2684-8BCC-BDE066C0DD04}"/>
              </a:ext>
            </a:extLst>
          </p:cNvPr>
          <p:cNvPicPr>
            <a:picLocks noGrp="1" noChangeAspect="1"/>
          </p:cNvPicPr>
          <p:nvPr>
            <p:ph sz="half" idx="1"/>
          </p:nvPr>
        </p:nvPicPr>
        <p:blipFill>
          <a:blip r:embed="rId3"/>
          <a:stretch>
            <a:fillRect/>
          </a:stretch>
        </p:blipFill>
        <p:spPr>
          <a:xfrm>
            <a:off x="269875" y="2154664"/>
            <a:ext cx="4225925" cy="1935898"/>
          </a:xfrm>
          <a:prstGeom prst="rect">
            <a:avLst/>
          </a:prstGeom>
        </p:spPr>
      </p:pic>
    </p:spTree>
    <p:extLst>
      <p:ext uri="{BB962C8B-B14F-4D97-AF65-F5344CB8AC3E}">
        <p14:creationId xmlns:p14="http://schemas.microsoft.com/office/powerpoint/2010/main" val="3572397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13875-54F1-678F-1D13-69DC3AF0146A}"/>
              </a:ext>
            </a:extLst>
          </p:cNvPr>
          <p:cNvSpPr>
            <a:spLocks noGrp="1"/>
          </p:cNvSpPr>
          <p:nvPr>
            <p:ph type="title"/>
          </p:nvPr>
        </p:nvSpPr>
        <p:spPr/>
        <p:txBody>
          <a:bodyPr/>
          <a:lstStyle/>
          <a:p>
            <a:r>
              <a:rPr lang="en-SI" dirty="0"/>
              <a:t>Observed pATTERNS</a:t>
            </a:r>
          </a:p>
        </p:txBody>
      </p:sp>
      <p:sp>
        <p:nvSpPr>
          <p:cNvPr id="3" name="Text Placeholder 2">
            <a:extLst>
              <a:ext uri="{FF2B5EF4-FFF2-40B4-BE49-F238E27FC236}">
                <a16:creationId xmlns:a16="http://schemas.microsoft.com/office/drawing/2014/main" id="{ACB4A7FC-B05D-3D6C-13AC-484939698F8B}"/>
              </a:ext>
            </a:extLst>
          </p:cNvPr>
          <p:cNvSpPr>
            <a:spLocks noGrp="1"/>
          </p:cNvSpPr>
          <p:nvPr>
            <p:ph type="body" idx="1"/>
          </p:nvPr>
        </p:nvSpPr>
        <p:spPr/>
        <p:txBody>
          <a:bodyPr/>
          <a:lstStyle/>
          <a:p>
            <a:endParaRPr lang="en-SI"/>
          </a:p>
        </p:txBody>
      </p:sp>
      <p:sp>
        <p:nvSpPr>
          <p:cNvPr id="4" name="Date Placeholder 3">
            <a:extLst>
              <a:ext uri="{FF2B5EF4-FFF2-40B4-BE49-F238E27FC236}">
                <a16:creationId xmlns:a16="http://schemas.microsoft.com/office/drawing/2014/main" id="{FEFC16E9-A74D-FAAB-9C9F-0A7AC4E3930D}"/>
              </a:ext>
            </a:extLst>
          </p:cNvPr>
          <p:cNvSpPr>
            <a:spLocks noGrp="1"/>
          </p:cNvSpPr>
          <p:nvPr>
            <p:ph type="dt" sz="half" idx="10"/>
          </p:nvPr>
        </p:nvSpPr>
        <p:spPr/>
        <p:txBody>
          <a:bodyPr/>
          <a:lstStyle/>
          <a:p>
            <a:endParaRPr lang="de-DE"/>
          </a:p>
        </p:txBody>
      </p:sp>
      <p:sp>
        <p:nvSpPr>
          <p:cNvPr id="5" name="Footer Placeholder 4">
            <a:extLst>
              <a:ext uri="{FF2B5EF4-FFF2-40B4-BE49-F238E27FC236}">
                <a16:creationId xmlns:a16="http://schemas.microsoft.com/office/drawing/2014/main" id="{661F5B4B-42BB-D8B4-E34A-5D5EF9328561}"/>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95E86A01-7EC6-4A34-AF47-2E6D970342B7}"/>
              </a:ext>
            </a:extLst>
          </p:cNvPr>
          <p:cNvSpPr>
            <a:spLocks noGrp="1"/>
          </p:cNvSpPr>
          <p:nvPr>
            <p:ph type="sldNum" sz="quarter" idx="12"/>
          </p:nvPr>
        </p:nvSpPr>
        <p:spPr/>
        <p:txBody>
          <a:bodyPr/>
          <a:lstStyle/>
          <a:p>
            <a:fld id="{E68C68F6-CEB4-C040-B3A3-CADDD499EB7C}" type="slidenum">
              <a:rPr lang="de-DE" smtClean="0"/>
              <a:pPr/>
              <a:t>13</a:t>
            </a:fld>
            <a:endParaRPr lang="de-DE"/>
          </a:p>
        </p:txBody>
      </p:sp>
    </p:spTree>
    <p:extLst>
      <p:ext uri="{BB962C8B-B14F-4D97-AF65-F5344CB8AC3E}">
        <p14:creationId xmlns:p14="http://schemas.microsoft.com/office/powerpoint/2010/main" val="3273458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F6723-05F3-5052-48D9-97D33B0D7585}"/>
              </a:ext>
            </a:extLst>
          </p:cNvPr>
          <p:cNvSpPr>
            <a:spLocks noGrp="1"/>
          </p:cNvSpPr>
          <p:nvPr>
            <p:ph type="title"/>
          </p:nvPr>
        </p:nvSpPr>
        <p:spPr/>
        <p:txBody>
          <a:bodyPr/>
          <a:lstStyle/>
          <a:p>
            <a:r>
              <a:rPr lang="en-SI" dirty="0"/>
              <a:t>Correlation</a:t>
            </a:r>
          </a:p>
        </p:txBody>
      </p:sp>
      <p:pic>
        <p:nvPicPr>
          <p:cNvPr id="6" name="Content Placeholder 5">
            <a:extLst>
              <a:ext uri="{FF2B5EF4-FFF2-40B4-BE49-F238E27FC236}">
                <a16:creationId xmlns:a16="http://schemas.microsoft.com/office/drawing/2014/main" id="{91CBFA54-8FDC-4443-211E-2B911664AB8E}"/>
              </a:ext>
            </a:extLst>
          </p:cNvPr>
          <p:cNvPicPr>
            <a:picLocks noGrp="1" noChangeAspect="1"/>
          </p:cNvPicPr>
          <p:nvPr>
            <p:ph sz="half" idx="1"/>
          </p:nvPr>
        </p:nvPicPr>
        <p:blipFill>
          <a:blip r:embed="rId2"/>
          <a:stretch>
            <a:fillRect/>
          </a:stretch>
        </p:blipFill>
        <p:spPr>
          <a:xfrm>
            <a:off x="778800" y="1674813"/>
            <a:ext cx="3208074" cy="2895600"/>
          </a:xfrm>
          <a:prstGeom prst="rect">
            <a:avLst/>
          </a:prstGeom>
        </p:spPr>
      </p:pic>
      <p:sp>
        <p:nvSpPr>
          <p:cNvPr id="4" name="Content Placeholder 3">
            <a:extLst>
              <a:ext uri="{FF2B5EF4-FFF2-40B4-BE49-F238E27FC236}">
                <a16:creationId xmlns:a16="http://schemas.microsoft.com/office/drawing/2014/main" id="{1B0F9C0E-D891-7125-6C04-5F287973C6EB}"/>
              </a:ext>
            </a:extLst>
          </p:cNvPr>
          <p:cNvSpPr>
            <a:spLocks noGrp="1"/>
          </p:cNvSpPr>
          <p:nvPr>
            <p:ph sz="half" idx="2"/>
          </p:nvPr>
        </p:nvSpPr>
        <p:spPr/>
        <p:txBody>
          <a:bodyPr>
            <a:normAutofit fontScale="85000" lnSpcReduction="20000"/>
          </a:bodyPr>
          <a:lstStyle/>
          <a:p>
            <a:r>
              <a:rPr lang="en-GB" b="1" dirty="0"/>
              <a:t>q4</a:t>
            </a:r>
            <a:r>
              <a:rPr lang="en-GB" dirty="0"/>
              <a:t> (+0.84) — strongest predictor, positive correlation</a:t>
            </a:r>
          </a:p>
          <a:p>
            <a:r>
              <a:rPr lang="en-GB" b="1" dirty="0"/>
              <a:t>q10</a:t>
            </a:r>
            <a:r>
              <a:rPr lang="en-GB" dirty="0"/>
              <a:t> (+0.69) — good predictor, positive correlation</a:t>
            </a:r>
          </a:p>
          <a:p>
            <a:r>
              <a:rPr lang="en-GB" b="1" dirty="0"/>
              <a:t>q2</a:t>
            </a:r>
            <a:r>
              <a:rPr lang="en-GB" dirty="0"/>
              <a:t> (-0.70) — strong negative indicator of RUL</a:t>
            </a:r>
          </a:p>
          <a:p>
            <a:r>
              <a:rPr lang="en-GB" b="1" dirty="0"/>
              <a:t>q1, q7, q8, q9</a:t>
            </a:r>
            <a:r>
              <a:rPr lang="en-GB" dirty="0"/>
              <a:t> (-0.61 to -0.65) — moderate inverse predictors</a:t>
            </a:r>
          </a:p>
          <a:p>
            <a:endParaRPr lang="en-SI" dirty="0"/>
          </a:p>
        </p:txBody>
      </p:sp>
      <p:sp>
        <p:nvSpPr>
          <p:cNvPr id="5" name="Slide Number Placeholder 4">
            <a:extLst>
              <a:ext uri="{FF2B5EF4-FFF2-40B4-BE49-F238E27FC236}">
                <a16:creationId xmlns:a16="http://schemas.microsoft.com/office/drawing/2014/main" id="{0F7538E8-5955-7815-6F99-A384A8DBCC17}"/>
              </a:ext>
            </a:extLst>
          </p:cNvPr>
          <p:cNvSpPr>
            <a:spLocks noGrp="1"/>
          </p:cNvSpPr>
          <p:nvPr>
            <p:ph type="sldNum" sz="quarter" idx="12"/>
          </p:nvPr>
        </p:nvSpPr>
        <p:spPr/>
        <p:txBody>
          <a:bodyPr/>
          <a:lstStyle/>
          <a:p>
            <a:fld id="{E68C68F6-CEB4-C040-B3A3-CADDD499EB7C}" type="slidenum">
              <a:rPr lang="de-DE" smtClean="0"/>
              <a:pPr/>
              <a:t>14</a:t>
            </a:fld>
            <a:endParaRPr lang="de-DE"/>
          </a:p>
        </p:txBody>
      </p:sp>
    </p:spTree>
    <p:extLst>
      <p:ext uri="{BB962C8B-B14F-4D97-AF65-F5344CB8AC3E}">
        <p14:creationId xmlns:p14="http://schemas.microsoft.com/office/powerpoint/2010/main" val="3430998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B9B72-DBAC-BC9D-E6C6-83C61A5BA2D4}"/>
              </a:ext>
            </a:extLst>
          </p:cNvPr>
          <p:cNvSpPr>
            <a:spLocks noGrp="1"/>
          </p:cNvSpPr>
          <p:nvPr>
            <p:ph type="title"/>
          </p:nvPr>
        </p:nvSpPr>
        <p:spPr/>
        <p:txBody>
          <a:bodyPr/>
          <a:lstStyle/>
          <a:p>
            <a:r>
              <a:rPr lang="en-SI" dirty="0"/>
              <a:t>Cycle Patterns</a:t>
            </a:r>
          </a:p>
        </p:txBody>
      </p:sp>
      <p:sp>
        <p:nvSpPr>
          <p:cNvPr id="3" name="Content Placeholder 2">
            <a:extLst>
              <a:ext uri="{FF2B5EF4-FFF2-40B4-BE49-F238E27FC236}">
                <a16:creationId xmlns:a16="http://schemas.microsoft.com/office/drawing/2014/main" id="{C4679ED9-3EFD-4A94-8CC5-5D04644CAF9C}"/>
              </a:ext>
            </a:extLst>
          </p:cNvPr>
          <p:cNvSpPr>
            <a:spLocks noGrp="1"/>
          </p:cNvSpPr>
          <p:nvPr>
            <p:ph sz="half" idx="1"/>
          </p:nvPr>
        </p:nvSpPr>
        <p:spPr/>
        <p:txBody>
          <a:bodyPr>
            <a:normAutofit fontScale="77500" lnSpcReduction="20000"/>
          </a:bodyPr>
          <a:lstStyle/>
          <a:p>
            <a:r>
              <a:rPr lang="en-GB" dirty="0"/>
              <a:t>No clear cyclical or periodic (daily) patterns are present in the engine data. Variations are dominated by long-term degradation trends rather than short-term oscillations, which is consistent with controlled operational conditions and gradual wear processes in turbofan engines.</a:t>
            </a:r>
          </a:p>
          <a:p>
            <a:endParaRPr lang="en-SI" dirty="0"/>
          </a:p>
        </p:txBody>
      </p:sp>
      <p:sp>
        <p:nvSpPr>
          <p:cNvPr id="5" name="Slide Number Placeholder 4">
            <a:extLst>
              <a:ext uri="{FF2B5EF4-FFF2-40B4-BE49-F238E27FC236}">
                <a16:creationId xmlns:a16="http://schemas.microsoft.com/office/drawing/2014/main" id="{15F5755D-AD7E-DD51-AC21-BB1AC1F41677}"/>
              </a:ext>
            </a:extLst>
          </p:cNvPr>
          <p:cNvSpPr>
            <a:spLocks noGrp="1"/>
          </p:cNvSpPr>
          <p:nvPr>
            <p:ph type="sldNum" sz="quarter" idx="12"/>
          </p:nvPr>
        </p:nvSpPr>
        <p:spPr/>
        <p:txBody>
          <a:bodyPr/>
          <a:lstStyle/>
          <a:p>
            <a:fld id="{E68C68F6-CEB4-C040-B3A3-CADDD499EB7C}" type="slidenum">
              <a:rPr lang="de-DE" smtClean="0"/>
              <a:pPr/>
              <a:t>15</a:t>
            </a:fld>
            <a:endParaRPr lang="de-DE"/>
          </a:p>
        </p:txBody>
      </p:sp>
      <p:pic>
        <p:nvPicPr>
          <p:cNvPr id="10" name="Content Placeholder 9">
            <a:extLst>
              <a:ext uri="{FF2B5EF4-FFF2-40B4-BE49-F238E27FC236}">
                <a16:creationId xmlns:a16="http://schemas.microsoft.com/office/drawing/2014/main" id="{F5E6DFDD-263F-2DB9-06D4-4E21FC38E550}"/>
              </a:ext>
            </a:extLst>
          </p:cNvPr>
          <p:cNvPicPr>
            <a:picLocks noGrp="1" noChangeAspect="1"/>
          </p:cNvPicPr>
          <p:nvPr>
            <p:ph sz="half" idx="2"/>
          </p:nvPr>
        </p:nvPicPr>
        <p:blipFill>
          <a:blip r:embed="rId2"/>
          <a:stretch>
            <a:fillRect/>
          </a:stretch>
        </p:blipFill>
        <p:spPr>
          <a:xfrm>
            <a:off x="4648200" y="1817423"/>
            <a:ext cx="4225925" cy="2610380"/>
          </a:xfrm>
          <a:prstGeom prst="rect">
            <a:avLst/>
          </a:prstGeom>
        </p:spPr>
      </p:pic>
    </p:spTree>
    <p:extLst>
      <p:ext uri="{BB962C8B-B14F-4D97-AF65-F5344CB8AC3E}">
        <p14:creationId xmlns:p14="http://schemas.microsoft.com/office/powerpoint/2010/main" val="1942590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C085C-8516-8DC0-5760-20EA6976EDD3}"/>
              </a:ext>
            </a:extLst>
          </p:cNvPr>
          <p:cNvSpPr>
            <a:spLocks noGrp="1"/>
          </p:cNvSpPr>
          <p:nvPr>
            <p:ph type="title"/>
          </p:nvPr>
        </p:nvSpPr>
        <p:spPr/>
        <p:txBody>
          <a:bodyPr/>
          <a:lstStyle/>
          <a:p>
            <a:r>
              <a:rPr lang="en-SI" dirty="0"/>
              <a:t>probability</a:t>
            </a:r>
          </a:p>
        </p:txBody>
      </p:sp>
      <p:sp>
        <p:nvSpPr>
          <p:cNvPr id="3" name="Text Placeholder 2">
            <a:extLst>
              <a:ext uri="{FF2B5EF4-FFF2-40B4-BE49-F238E27FC236}">
                <a16:creationId xmlns:a16="http://schemas.microsoft.com/office/drawing/2014/main" id="{F5108BDF-040B-87BA-7D27-01179DECFD1A}"/>
              </a:ext>
            </a:extLst>
          </p:cNvPr>
          <p:cNvSpPr>
            <a:spLocks noGrp="1"/>
          </p:cNvSpPr>
          <p:nvPr>
            <p:ph type="body" idx="1"/>
          </p:nvPr>
        </p:nvSpPr>
        <p:spPr/>
        <p:txBody>
          <a:bodyPr/>
          <a:lstStyle/>
          <a:p>
            <a:endParaRPr lang="en-SI"/>
          </a:p>
        </p:txBody>
      </p:sp>
      <p:sp>
        <p:nvSpPr>
          <p:cNvPr id="4" name="Date Placeholder 3">
            <a:extLst>
              <a:ext uri="{FF2B5EF4-FFF2-40B4-BE49-F238E27FC236}">
                <a16:creationId xmlns:a16="http://schemas.microsoft.com/office/drawing/2014/main" id="{58E5FD2F-5F84-60B0-9826-91B1DE259DE4}"/>
              </a:ext>
            </a:extLst>
          </p:cNvPr>
          <p:cNvSpPr>
            <a:spLocks noGrp="1"/>
          </p:cNvSpPr>
          <p:nvPr>
            <p:ph type="dt" sz="half" idx="10"/>
          </p:nvPr>
        </p:nvSpPr>
        <p:spPr/>
        <p:txBody>
          <a:bodyPr/>
          <a:lstStyle/>
          <a:p>
            <a:endParaRPr lang="de-DE"/>
          </a:p>
        </p:txBody>
      </p:sp>
      <p:sp>
        <p:nvSpPr>
          <p:cNvPr id="5" name="Footer Placeholder 4">
            <a:extLst>
              <a:ext uri="{FF2B5EF4-FFF2-40B4-BE49-F238E27FC236}">
                <a16:creationId xmlns:a16="http://schemas.microsoft.com/office/drawing/2014/main" id="{AEF2B6D3-BFAD-FF2A-D4D0-7008CC39CBD3}"/>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B78ACD7D-403D-7F70-55DA-7674BFBA4EC0}"/>
              </a:ext>
            </a:extLst>
          </p:cNvPr>
          <p:cNvSpPr>
            <a:spLocks noGrp="1"/>
          </p:cNvSpPr>
          <p:nvPr>
            <p:ph type="sldNum" sz="quarter" idx="12"/>
          </p:nvPr>
        </p:nvSpPr>
        <p:spPr/>
        <p:txBody>
          <a:bodyPr/>
          <a:lstStyle/>
          <a:p>
            <a:fld id="{E68C68F6-CEB4-C040-B3A3-CADDD499EB7C}" type="slidenum">
              <a:rPr lang="de-DE" smtClean="0"/>
              <a:pPr/>
              <a:t>16</a:t>
            </a:fld>
            <a:endParaRPr lang="de-DE"/>
          </a:p>
        </p:txBody>
      </p:sp>
    </p:spTree>
    <p:extLst>
      <p:ext uri="{BB962C8B-B14F-4D97-AF65-F5344CB8AC3E}">
        <p14:creationId xmlns:p14="http://schemas.microsoft.com/office/powerpoint/2010/main" val="3916425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7DCBD-31AA-20E6-ED6D-17C10D46EBD4}"/>
              </a:ext>
            </a:extLst>
          </p:cNvPr>
          <p:cNvSpPr>
            <a:spLocks noGrp="1"/>
          </p:cNvSpPr>
          <p:nvPr>
            <p:ph type="title"/>
          </p:nvPr>
        </p:nvSpPr>
        <p:spPr/>
        <p:txBody>
          <a:bodyPr/>
          <a:lstStyle/>
          <a:p>
            <a:r>
              <a:rPr lang="en-SI" dirty="0"/>
              <a:t>Low-Health Estimation</a:t>
            </a:r>
          </a:p>
        </p:txBody>
      </p:sp>
      <p:pic>
        <p:nvPicPr>
          <p:cNvPr id="6" name="Content Placeholder 5">
            <a:extLst>
              <a:ext uri="{FF2B5EF4-FFF2-40B4-BE49-F238E27FC236}">
                <a16:creationId xmlns:a16="http://schemas.microsoft.com/office/drawing/2014/main" id="{86EEFF69-123C-6F26-2901-DEB04AC7AB7D}"/>
              </a:ext>
            </a:extLst>
          </p:cNvPr>
          <p:cNvPicPr>
            <a:picLocks noGrp="1" noChangeAspect="1"/>
          </p:cNvPicPr>
          <p:nvPr>
            <p:ph sz="half" idx="1"/>
          </p:nvPr>
        </p:nvPicPr>
        <p:blipFill>
          <a:blip r:embed="rId2"/>
          <a:stretch>
            <a:fillRect/>
          </a:stretch>
        </p:blipFill>
        <p:spPr>
          <a:xfrm>
            <a:off x="472216" y="1768381"/>
            <a:ext cx="3697763" cy="2802032"/>
          </a:xfrm>
          <a:prstGeom prst="rect">
            <a:avLst/>
          </a:prstGeom>
        </p:spPr>
      </p:pic>
      <p:sp>
        <p:nvSpPr>
          <p:cNvPr id="4" name="Content Placeholder 3">
            <a:extLst>
              <a:ext uri="{FF2B5EF4-FFF2-40B4-BE49-F238E27FC236}">
                <a16:creationId xmlns:a16="http://schemas.microsoft.com/office/drawing/2014/main" id="{536A525B-D6F6-2605-2C6D-07EE52E57932}"/>
              </a:ext>
            </a:extLst>
          </p:cNvPr>
          <p:cNvSpPr>
            <a:spLocks noGrp="1"/>
          </p:cNvSpPr>
          <p:nvPr>
            <p:ph sz="half" idx="2"/>
          </p:nvPr>
        </p:nvSpPr>
        <p:spPr/>
        <p:txBody>
          <a:bodyPr>
            <a:normAutofit/>
          </a:bodyPr>
          <a:lstStyle/>
          <a:p>
            <a:r>
              <a:rPr lang="en-GB" sz="1800" dirty="0"/>
              <a:t>Identifying observations that fall below the 10th percentile threshold for each quantity.</a:t>
            </a:r>
          </a:p>
          <a:p>
            <a:r>
              <a:rPr lang="en-GB" sz="1800" dirty="0"/>
              <a:t>Values at or below this lower percentile are classified as low health.</a:t>
            </a:r>
          </a:p>
          <a:p>
            <a:endParaRPr lang="en-SI" dirty="0"/>
          </a:p>
        </p:txBody>
      </p:sp>
      <p:sp>
        <p:nvSpPr>
          <p:cNvPr id="5" name="Slide Number Placeholder 4">
            <a:extLst>
              <a:ext uri="{FF2B5EF4-FFF2-40B4-BE49-F238E27FC236}">
                <a16:creationId xmlns:a16="http://schemas.microsoft.com/office/drawing/2014/main" id="{A9F103E7-D38B-1538-A155-FA612095FDCF}"/>
              </a:ext>
            </a:extLst>
          </p:cNvPr>
          <p:cNvSpPr>
            <a:spLocks noGrp="1"/>
          </p:cNvSpPr>
          <p:nvPr>
            <p:ph type="sldNum" sz="quarter" idx="12"/>
          </p:nvPr>
        </p:nvSpPr>
        <p:spPr/>
        <p:txBody>
          <a:bodyPr/>
          <a:lstStyle/>
          <a:p>
            <a:fld id="{E68C68F6-CEB4-C040-B3A3-CADDD499EB7C}" type="slidenum">
              <a:rPr lang="de-DE" smtClean="0"/>
              <a:pPr/>
              <a:t>17</a:t>
            </a:fld>
            <a:endParaRPr lang="de-DE"/>
          </a:p>
        </p:txBody>
      </p:sp>
    </p:spTree>
    <p:extLst>
      <p:ext uri="{BB962C8B-B14F-4D97-AF65-F5344CB8AC3E}">
        <p14:creationId xmlns:p14="http://schemas.microsoft.com/office/powerpoint/2010/main" val="25481786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70DC-B4C8-568A-AFC5-57E4626BC26B}"/>
              </a:ext>
            </a:extLst>
          </p:cNvPr>
          <p:cNvSpPr>
            <a:spLocks noGrp="1"/>
          </p:cNvSpPr>
          <p:nvPr>
            <p:ph type="title"/>
          </p:nvPr>
        </p:nvSpPr>
        <p:spPr/>
        <p:txBody>
          <a:bodyPr/>
          <a:lstStyle/>
          <a:p>
            <a:r>
              <a:rPr lang="en-SI" dirty="0"/>
              <a:t>Cross Tabulation</a:t>
            </a:r>
          </a:p>
        </p:txBody>
      </p:sp>
      <p:sp>
        <p:nvSpPr>
          <p:cNvPr id="3" name="Content Placeholder 2">
            <a:extLst>
              <a:ext uri="{FF2B5EF4-FFF2-40B4-BE49-F238E27FC236}">
                <a16:creationId xmlns:a16="http://schemas.microsoft.com/office/drawing/2014/main" id="{2CDD9A36-5A9C-2A90-883B-841206C9F1BD}"/>
              </a:ext>
            </a:extLst>
          </p:cNvPr>
          <p:cNvSpPr>
            <a:spLocks noGrp="1"/>
          </p:cNvSpPr>
          <p:nvPr>
            <p:ph sz="half" idx="1"/>
          </p:nvPr>
        </p:nvSpPr>
        <p:spPr/>
        <p:txBody>
          <a:bodyPr>
            <a:normAutofit/>
          </a:bodyPr>
          <a:lstStyle/>
          <a:p>
            <a:r>
              <a:rPr lang="en-SI" sz="2400" i="1" dirty="0"/>
              <a:t>How often do low-health states occur simultaneously?</a:t>
            </a:r>
          </a:p>
        </p:txBody>
      </p:sp>
      <p:pic>
        <p:nvPicPr>
          <p:cNvPr id="7" name="Content Placeholder 6">
            <a:extLst>
              <a:ext uri="{FF2B5EF4-FFF2-40B4-BE49-F238E27FC236}">
                <a16:creationId xmlns:a16="http://schemas.microsoft.com/office/drawing/2014/main" id="{65BE3601-2089-EEC8-54E4-8B087CC40891}"/>
              </a:ext>
            </a:extLst>
          </p:cNvPr>
          <p:cNvPicPr>
            <a:picLocks noGrp="1" noChangeAspect="1"/>
          </p:cNvPicPr>
          <p:nvPr>
            <p:ph sz="half" idx="2"/>
          </p:nvPr>
        </p:nvPicPr>
        <p:blipFill>
          <a:blip r:embed="rId2"/>
          <a:stretch>
            <a:fillRect/>
          </a:stretch>
        </p:blipFill>
        <p:spPr>
          <a:xfrm>
            <a:off x="4571015" y="1675136"/>
            <a:ext cx="3949700" cy="1282700"/>
          </a:xfrm>
          <a:prstGeom prst="rect">
            <a:avLst/>
          </a:prstGeom>
        </p:spPr>
      </p:pic>
      <p:sp>
        <p:nvSpPr>
          <p:cNvPr id="5" name="Slide Number Placeholder 4">
            <a:extLst>
              <a:ext uri="{FF2B5EF4-FFF2-40B4-BE49-F238E27FC236}">
                <a16:creationId xmlns:a16="http://schemas.microsoft.com/office/drawing/2014/main" id="{6B62EE8F-904C-CB73-8C4D-5739D40E12ED}"/>
              </a:ext>
            </a:extLst>
          </p:cNvPr>
          <p:cNvSpPr>
            <a:spLocks noGrp="1"/>
          </p:cNvSpPr>
          <p:nvPr>
            <p:ph type="sldNum" sz="quarter" idx="12"/>
          </p:nvPr>
        </p:nvSpPr>
        <p:spPr/>
        <p:txBody>
          <a:bodyPr/>
          <a:lstStyle/>
          <a:p>
            <a:fld id="{E68C68F6-CEB4-C040-B3A3-CADDD499EB7C}" type="slidenum">
              <a:rPr lang="de-DE" smtClean="0"/>
              <a:pPr/>
              <a:t>18</a:t>
            </a:fld>
            <a:endParaRPr lang="de-DE"/>
          </a:p>
        </p:txBody>
      </p:sp>
      <p:sp>
        <p:nvSpPr>
          <p:cNvPr id="10" name="TextBox 9">
            <a:extLst>
              <a:ext uri="{FF2B5EF4-FFF2-40B4-BE49-F238E27FC236}">
                <a16:creationId xmlns:a16="http://schemas.microsoft.com/office/drawing/2014/main" id="{DCD52879-6ADD-86D1-5E9E-7B272927BED5}"/>
              </a:ext>
            </a:extLst>
          </p:cNvPr>
          <p:cNvSpPr txBox="1"/>
          <p:nvPr/>
        </p:nvSpPr>
        <p:spPr>
          <a:xfrm>
            <a:off x="300262" y="2957836"/>
            <a:ext cx="8134214" cy="2585323"/>
          </a:xfrm>
          <a:prstGeom prst="rect">
            <a:avLst/>
          </a:prstGeom>
          <a:noFill/>
        </p:spPr>
        <p:txBody>
          <a:bodyPr wrap="none" rtlCol="0">
            <a:spAutoFit/>
          </a:bodyPr>
          <a:lstStyle/>
          <a:p>
            <a:r>
              <a:rPr lang="en-GB" sz="1400" dirty="0"/>
              <a:t>- In 17,155 cases, neither q1 nor q5 is in a low-health state.</a:t>
            </a:r>
          </a:p>
          <a:p>
            <a:endParaRPr lang="en-GB" sz="1400" dirty="0"/>
          </a:p>
          <a:p>
            <a:r>
              <a:rPr lang="en-GB" sz="1400" dirty="0"/>
              <a:t>- q5 shows low health while q1 remains normal in 1,375 observations.</a:t>
            </a:r>
          </a:p>
          <a:p>
            <a:r>
              <a:rPr lang="en-GB" sz="1400" dirty="0"/>
              <a:t>- q1 shows low health while q5 remains normal in 1,339 observations.</a:t>
            </a:r>
          </a:p>
          <a:p>
            <a:r>
              <a:rPr lang="en-GB" sz="1400" dirty="0"/>
              <a:t>These similar counts suggest that both quantities independently enter low-health states at comparable rates.</a:t>
            </a:r>
          </a:p>
          <a:p>
            <a:endParaRPr lang="en-GB" sz="1400" dirty="0"/>
          </a:p>
          <a:p>
            <a:r>
              <a:rPr lang="en-GB" sz="1400" dirty="0"/>
              <a:t>- Both q1 and q5 are in a low-health state in 762 observations.</a:t>
            </a:r>
          </a:p>
          <a:p>
            <a:r>
              <a:rPr lang="en-GB" sz="1400" dirty="0"/>
              <a:t>This represents a substantial co-occurrence relative to the total number of low-health cases.</a:t>
            </a:r>
            <a:endParaRPr lang="en-GB" dirty="0"/>
          </a:p>
          <a:p>
            <a:endParaRPr lang="en-GB" sz="1400" dirty="0"/>
          </a:p>
          <a:p>
            <a:endParaRPr lang="en-GB" dirty="0"/>
          </a:p>
          <a:p>
            <a:endParaRPr lang="en-SI" dirty="0"/>
          </a:p>
        </p:txBody>
      </p:sp>
    </p:spTree>
    <p:extLst>
      <p:ext uri="{BB962C8B-B14F-4D97-AF65-F5344CB8AC3E}">
        <p14:creationId xmlns:p14="http://schemas.microsoft.com/office/powerpoint/2010/main" val="2352514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C2BBD-66E5-91F6-9BDE-178D4343233C}"/>
              </a:ext>
            </a:extLst>
          </p:cNvPr>
          <p:cNvSpPr>
            <a:spLocks noGrp="1"/>
          </p:cNvSpPr>
          <p:nvPr>
            <p:ph type="title"/>
          </p:nvPr>
        </p:nvSpPr>
        <p:spPr/>
        <p:txBody>
          <a:bodyPr/>
          <a:lstStyle/>
          <a:p>
            <a:r>
              <a:rPr lang="en-SI" dirty="0"/>
              <a:t>Conditional Probability</a:t>
            </a:r>
          </a:p>
        </p:txBody>
      </p:sp>
      <p:sp>
        <p:nvSpPr>
          <p:cNvPr id="3" name="Content Placeholder 2">
            <a:extLst>
              <a:ext uri="{FF2B5EF4-FFF2-40B4-BE49-F238E27FC236}">
                <a16:creationId xmlns:a16="http://schemas.microsoft.com/office/drawing/2014/main" id="{2C9F6E26-C9C8-4DE3-1F6B-6E1CD7B03B89}"/>
              </a:ext>
            </a:extLst>
          </p:cNvPr>
          <p:cNvSpPr>
            <a:spLocks noGrp="1"/>
          </p:cNvSpPr>
          <p:nvPr>
            <p:ph sz="half" idx="1"/>
          </p:nvPr>
        </p:nvSpPr>
        <p:spPr>
          <a:xfrm>
            <a:off x="269875" y="3221200"/>
            <a:ext cx="5198680" cy="2894483"/>
          </a:xfrm>
        </p:spPr>
        <p:txBody>
          <a:bodyPr/>
          <a:lstStyle/>
          <a:p>
            <a:pPr>
              <a:lnSpc>
                <a:spcPts val="1350"/>
              </a:lnSpc>
            </a:pPr>
            <a:endParaRPr lang="en-GB" sz="2000" dirty="0"/>
          </a:p>
          <a:p>
            <a:pPr>
              <a:lnSpc>
                <a:spcPts val="1350"/>
              </a:lnSpc>
            </a:pPr>
            <a:r>
              <a:rPr lang="en-GB" sz="2000" dirty="0"/>
              <a:t>When q1 is in low health, there’s a 36% chance </a:t>
            </a:r>
          </a:p>
          <a:p>
            <a:pPr>
              <a:lnSpc>
                <a:spcPts val="1350"/>
              </a:lnSpc>
            </a:pPr>
            <a:r>
              <a:rPr lang="en-GB" sz="2000" dirty="0"/>
              <a:t>that q5 is also low.</a:t>
            </a:r>
          </a:p>
          <a:p>
            <a:pPr>
              <a:lnSpc>
                <a:spcPts val="1350"/>
              </a:lnSpc>
            </a:pPr>
            <a:r>
              <a:rPr lang="en-GB" sz="2000" dirty="0"/>
              <a:t>This indicates moderate correlation between </a:t>
            </a:r>
          </a:p>
          <a:p>
            <a:pPr>
              <a:lnSpc>
                <a:spcPts val="1350"/>
              </a:lnSpc>
            </a:pPr>
            <a:r>
              <a:rPr lang="en-GB" sz="2000" dirty="0"/>
              <a:t>degradation in these two quantities.</a:t>
            </a:r>
          </a:p>
          <a:p>
            <a:endParaRPr lang="en-SI" dirty="0"/>
          </a:p>
        </p:txBody>
      </p:sp>
      <p:sp>
        <p:nvSpPr>
          <p:cNvPr id="4" name="Content Placeholder 3">
            <a:extLst>
              <a:ext uri="{FF2B5EF4-FFF2-40B4-BE49-F238E27FC236}">
                <a16:creationId xmlns:a16="http://schemas.microsoft.com/office/drawing/2014/main" id="{9E2F1628-BB55-9B2E-840D-B620EFE48662}"/>
              </a:ext>
            </a:extLst>
          </p:cNvPr>
          <p:cNvSpPr>
            <a:spLocks noGrp="1"/>
          </p:cNvSpPr>
          <p:nvPr>
            <p:ph sz="half" idx="2"/>
          </p:nvPr>
        </p:nvSpPr>
        <p:spPr>
          <a:xfrm>
            <a:off x="269876" y="1675136"/>
            <a:ext cx="5198679" cy="2894483"/>
          </a:xfrm>
        </p:spPr>
        <p:txBody>
          <a:bodyPr/>
          <a:lstStyle/>
          <a:p>
            <a:r>
              <a:rPr lang="en-GB" sz="1800" i="1" dirty="0"/>
              <a:t>What is the likelihood of one measured quantity exhibiting a low-health state given that another quantity is already in a low-health state</a:t>
            </a:r>
            <a:r>
              <a:rPr lang="en-GB" sz="1800" dirty="0"/>
              <a:t>?</a:t>
            </a:r>
            <a:endParaRPr lang="en-GB" sz="1800" b="1" dirty="0"/>
          </a:p>
        </p:txBody>
      </p:sp>
      <p:sp>
        <p:nvSpPr>
          <p:cNvPr id="5" name="Slide Number Placeholder 4">
            <a:extLst>
              <a:ext uri="{FF2B5EF4-FFF2-40B4-BE49-F238E27FC236}">
                <a16:creationId xmlns:a16="http://schemas.microsoft.com/office/drawing/2014/main" id="{5B37E696-7269-6966-7655-978864069896}"/>
              </a:ext>
            </a:extLst>
          </p:cNvPr>
          <p:cNvSpPr>
            <a:spLocks noGrp="1"/>
          </p:cNvSpPr>
          <p:nvPr>
            <p:ph type="sldNum" sz="quarter" idx="12"/>
          </p:nvPr>
        </p:nvSpPr>
        <p:spPr/>
        <p:txBody>
          <a:bodyPr/>
          <a:lstStyle/>
          <a:p>
            <a:fld id="{E68C68F6-CEB4-C040-B3A3-CADDD499EB7C}" type="slidenum">
              <a:rPr lang="de-DE" smtClean="0"/>
              <a:pPr/>
              <a:t>19</a:t>
            </a:fld>
            <a:endParaRPr lang="de-DE"/>
          </a:p>
        </p:txBody>
      </p:sp>
      <p:pic>
        <p:nvPicPr>
          <p:cNvPr id="7" name="Picture 6">
            <a:extLst>
              <a:ext uri="{FF2B5EF4-FFF2-40B4-BE49-F238E27FC236}">
                <a16:creationId xmlns:a16="http://schemas.microsoft.com/office/drawing/2014/main" id="{C91AC512-1688-4777-7B0E-23384FDA08AF}"/>
              </a:ext>
            </a:extLst>
          </p:cNvPr>
          <p:cNvPicPr>
            <a:picLocks noChangeAspect="1"/>
          </p:cNvPicPr>
          <p:nvPr/>
        </p:nvPicPr>
        <p:blipFill>
          <a:blip r:embed="rId2"/>
          <a:stretch>
            <a:fillRect/>
          </a:stretch>
        </p:blipFill>
        <p:spPr>
          <a:xfrm>
            <a:off x="332936" y="2662988"/>
            <a:ext cx="2908300" cy="635000"/>
          </a:xfrm>
          <a:prstGeom prst="rect">
            <a:avLst/>
          </a:prstGeom>
        </p:spPr>
      </p:pic>
      <p:pic>
        <p:nvPicPr>
          <p:cNvPr id="8" name="Picture 7">
            <a:extLst>
              <a:ext uri="{FF2B5EF4-FFF2-40B4-BE49-F238E27FC236}">
                <a16:creationId xmlns:a16="http://schemas.microsoft.com/office/drawing/2014/main" id="{E208EE76-D65A-0999-8CBD-19DE7E181CE6}"/>
              </a:ext>
            </a:extLst>
          </p:cNvPr>
          <p:cNvPicPr>
            <a:picLocks noChangeAspect="1"/>
          </p:cNvPicPr>
          <p:nvPr/>
        </p:nvPicPr>
        <p:blipFill>
          <a:blip r:embed="rId3"/>
          <a:stretch>
            <a:fillRect/>
          </a:stretch>
        </p:blipFill>
        <p:spPr>
          <a:xfrm>
            <a:off x="5468556" y="1074712"/>
            <a:ext cx="3403600" cy="3340100"/>
          </a:xfrm>
          <a:prstGeom prst="rect">
            <a:avLst/>
          </a:prstGeom>
        </p:spPr>
      </p:pic>
    </p:spTree>
    <p:extLst>
      <p:ext uri="{BB962C8B-B14F-4D97-AF65-F5344CB8AC3E}">
        <p14:creationId xmlns:p14="http://schemas.microsoft.com/office/powerpoint/2010/main" val="3808277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tertitel 2"/>
          <p:cNvSpPr>
            <a:spLocks noGrp="1"/>
          </p:cNvSpPr>
          <p:nvPr>
            <p:ph sz="half" idx="2"/>
          </p:nvPr>
        </p:nvSpPr>
        <p:spPr>
          <a:xfrm>
            <a:off x="271846" y="1986450"/>
            <a:ext cx="5640638" cy="3100773"/>
          </a:xfrm>
        </p:spPr>
        <p:txBody>
          <a:bodyPr vert="horz" lIns="91440" tIns="45720" rIns="91440" bIns="45720" rtlCol="0" anchor="t">
            <a:normAutofit/>
          </a:bodyPr>
          <a:lstStyle/>
          <a:p>
            <a:pPr marL="514350" indent="-514350">
              <a:lnSpc>
                <a:spcPct val="120000"/>
              </a:lnSpc>
              <a:buFont typeface="Courier New" panose="02070309020205020404" pitchFamily="49" charset="0"/>
              <a:buChar char="o"/>
            </a:pPr>
            <a:r>
              <a:rPr lang="de-AT" sz="1800" dirty="0"/>
              <a:t>Dataset Description</a:t>
            </a:r>
          </a:p>
          <a:p>
            <a:pPr marL="514350" indent="-514350">
              <a:lnSpc>
                <a:spcPct val="120000"/>
              </a:lnSpc>
              <a:buFont typeface="Courier New" panose="02070309020205020404" pitchFamily="49" charset="0"/>
              <a:buChar char="o"/>
            </a:pPr>
            <a:r>
              <a:rPr lang="de-AT" sz="1800" dirty="0"/>
              <a:t>Data </a:t>
            </a:r>
            <a:r>
              <a:rPr lang="de-AT" sz="1800" dirty="0" err="1"/>
              <a:t>Preprocessing</a:t>
            </a:r>
            <a:endParaRPr lang="de-AT" sz="1800" dirty="0"/>
          </a:p>
          <a:p>
            <a:pPr marL="514350" indent="-514350">
              <a:lnSpc>
                <a:spcPct val="120000"/>
              </a:lnSpc>
              <a:buFont typeface="Courier New" panose="02070309020205020404" pitchFamily="49" charset="0"/>
              <a:buChar char="o"/>
            </a:pPr>
            <a:r>
              <a:rPr lang="de-AT" sz="1800" dirty="0" err="1"/>
              <a:t>Observed</a:t>
            </a:r>
            <a:r>
              <a:rPr lang="de-AT" sz="1800" dirty="0"/>
              <a:t> Patterns</a:t>
            </a:r>
          </a:p>
          <a:p>
            <a:pPr marL="514350" indent="-514350">
              <a:lnSpc>
                <a:spcPct val="120000"/>
              </a:lnSpc>
              <a:buFont typeface="Courier New" panose="02070309020205020404" pitchFamily="49" charset="0"/>
              <a:buChar char="o"/>
            </a:pPr>
            <a:r>
              <a:rPr lang="de-AT" sz="1800" dirty="0" err="1"/>
              <a:t>Probability</a:t>
            </a:r>
            <a:r>
              <a:rPr lang="de-AT" sz="1800" dirty="0"/>
              <a:t> Analysis</a:t>
            </a:r>
          </a:p>
          <a:p>
            <a:pPr marL="514350" indent="-514350">
              <a:lnSpc>
                <a:spcPct val="120000"/>
              </a:lnSpc>
              <a:buFont typeface="Courier New" panose="02070309020205020404" pitchFamily="49" charset="0"/>
              <a:buChar char="o"/>
            </a:pPr>
            <a:endParaRPr lang="de-AT" sz="1800" dirty="0"/>
          </a:p>
        </p:txBody>
      </p:sp>
      <p:sp>
        <p:nvSpPr>
          <p:cNvPr id="2" name="Titel 1"/>
          <p:cNvSpPr>
            <a:spLocks noGrp="1"/>
          </p:cNvSpPr>
          <p:nvPr>
            <p:ph type="title"/>
          </p:nvPr>
        </p:nvSpPr>
        <p:spPr/>
        <p:txBody>
          <a:bodyPr/>
          <a:lstStyle/>
          <a:p>
            <a:r>
              <a:rPr lang="de-AT" dirty="0"/>
              <a:t>Content </a:t>
            </a:r>
          </a:p>
        </p:txBody>
      </p:sp>
      <p:sp>
        <p:nvSpPr>
          <p:cNvPr id="8" name="Untertitel 2">
            <a:extLst>
              <a:ext uri="{FF2B5EF4-FFF2-40B4-BE49-F238E27FC236}">
                <a16:creationId xmlns:a16="http://schemas.microsoft.com/office/drawing/2014/main" id="{443908CB-36A8-A6B0-5F05-FEE57AB73839}"/>
              </a:ext>
            </a:extLst>
          </p:cNvPr>
          <p:cNvSpPr txBox="1">
            <a:spLocks/>
          </p:cNvSpPr>
          <p:nvPr/>
        </p:nvSpPr>
        <p:spPr>
          <a:xfrm>
            <a:off x="4176437" y="1986450"/>
            <a:ext cx="5640638" cy="3100773"/>
          </a:xfrm>
          <a:prstGeom prst="rect">
            <a:avLst/>
          </a:prstGeom>
        </p:spPr>
        <p:txBody>
          <a:bodyPr vert="horz" lIns="91440" tIns="45720" rIns="91440" bIns="45720" rtlCol="0" anchor="t">
            <a:normAutofit/>
          </a:bodyPr>
          <a:lstStyle>
            <a:lvl1pPr marL="0" indent="0" algn="l" defTabSz="457200" rtl="0" eaLnBrk="1" latinLnBrk="0" hangingPunct="1">
              <a:spcBef>
                <a:spcPts val="600"/>
              </a:spcBef>
              <a:spcAft>
                <a:spcPts val="0"/>
              </a:spcAft>
              <a:buClr>
                <a:schemeClr val="accent1"/>
              </a:buClr>
              <a:buFont typeface="Arial" panose="020B0604020202020204" pitchFamily="34" charset="0"/>
              <a:buNone/>
              <a:defRPr sz="2400" kern="1200">
                <a:solidFill>
                  <a:schemeClr val="tx1"/>
                </a:solidFill>
                <a:latin typeface="+mn-lt"/>
                <a:ea typeface="+mn-ea"/>
                <a:cs typeface="+mn-cs"/>
              </a:defRPr>
            </a:lvl1pPr>
            <a:lvl2pPr marL="457200" indent="0" algn="l" defTabSz="457200" rtl="0" eaLnBrk="1" latinLnBrk="0" hangingPunct="1">
              <a:spcBef>
                <a:spcPts val="0"/>
              </a:spcBef>
              <a:buClr>
                <a:schemeClr val="accent1"/>
              </a:buClr>
              <a:buFont typeface="Arial" panose="020B0604020202020204" pitchFamily="34" charset="0"/>
              <a:buNone/>
              <a:defRPr sz="2400" kern="1200">
                <a:solidFill>
                  <a:schemeClr val="tx1"/>
                </a:solidFill>
                <a:latin typeface="+mn-lt"/>
                <a:ea typeface="+mn-ea"/>
                <a:cs typeface="+mn-cs"/>
              </a:defRPr>
            </a:lvl2pPr>
            <a:lvl3pPr marL="914400" indent="0" algn="l" defTabSz="457200" rtl="0" eaLnBrk="1" latinLnBrk="0" hangingPunct="1">
              <a:spcBef>
                <a:spcPts val="0"/>
              </a:spcBef>
              <a:buClr>
                <a:schemeClr val="accent1"/>
              </a:buClr>
              <a:buFont typeface="Arial" panose="020B0604020202020204" pitchFamily="34" charset="0"/>
              <a:buNone/>
              <a:defRPr sz="2000" kern="1200">
                <a:solidFill>
                  <a:schemeClr val="tx1"/>
                </a:solidFill>
                <a:latin typeface="+mn-lt"/>
                <a:ea typeface="+mn-ea"/>
                <a:cs typeface="+mn-cs"/>
              </a:defRPr>
            </a:lvl3pPr>
            <a:lvl4pPr marL="1371600" indent="0" algn="l" defTabSz="457200" rtl="0" eaLnBrk="1" latinLnBrk="0" hangingPunct="1">
              <a:spcBef>
                <a:spcPts val="0"/>
              </a:spcBef>
              <a:buClr>
                <a:schemeClr val="accent1"/>
              </a:buClr>
              <a:buFont typeface="Arial" panose="020B0604020202020204" pitchFamily="34" charset="0"/>
              <a:buNone/>
              <a:defRPr sz="1800" kern="1200">
                <a:solidFill>
                  <a:schemeClr val="tx1"/>
                </a:solidFill>
                <a:latin typeface="+mn-lt"/>
                <a:ea typeface="+mn-ea"/>
                <a:cs typeface="+mn-cs"/>
              </a:defRPr>
            </a:lvl4pPr>
            <a:lvl5pPr marL="1836000" indent="0" algn="l" defTabSz="457200" rtl="0" eaLnBrk="1" latinLnBrk="0" hangingPunct="1">
              <a:spcBef>
                <a:spcPts val="0"/>
              </a:spcBef>
              <a:buClr>
                <a:schemeClr val="accent1"/>
              </a:buClr>
              <a:buFont typeface="Arial" panose="020B0604020202020204" pitchFamily="34" charset="0"/>
              <a:buNone/>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514350" indent="-514350">
              <a:lnSpc>
                <a:spcPct val="120000"/>
              </a:lnSpc>
              <a:buFont typeface="Courier New" panose="02070309020205020404" pitchFamily="49" charset="0"/>
              <a:buChar char="o"/>
            </a:pPr>
            <a:r>
              <a:rPr lang="de-AT" sz="1800" dirty="0"/>
              <a:t>Statistical Theory</a:t>
            </a:r>
          </a:p>
          <a:p>
            <a:pPr marL="514350" indent="-514350">
              <a:lnSpc>
                <a:spcPct val="120000"/>
              </a:lnSpc>
              <a:buFont typeface="Courier New" panose="02070309020205020404" pitchFamily="49" charset="0"/>
              <a:buChar char="o"/>
            </a:pPr>
            <a:r>
              <a:rPr lang="de-AT" sz="1800" dirty="0"/>
              <a:t>Regression Analysis</a:t>
            </a:r>
          </a:p>
          <a:p>
            <a:pPr marL="514350" indent="-514350">
              <a:lnSpc>
                <a:spcPct val="120000"/>
              </a:lnSpc>
              <a:buFont typeface="Courier New" panose="02070309020205020404" pitchFamily="49" charset="0"/>
              <a:buChar char="o"/>
            </a:pPr>
            <a:r>
              <a:rPr lang="de-AT" sz="1800" dirty="0" err="1"/>
              <a:t>Dimensionality</a:t>
            </a:r>
            <a:r>
              <a:rPr lang="de-AT" sz="1800" dirty="0"/>
              <a:t> </a:t>
            </a:r>
            <a:r>
              <a:rPr lang="de-AT" sz="1800" dirty="0" err="1"/>
              <a:t>Reduction</a:t>
            </a:r>
            <a:endParaRPr lang="de-AT" sz="1800" dirty="0"/>
          </a:p>
          <a:p>
            <a:pPr marL="514350" indent="-514350">
              <a:lnSpc>
                <a:spcPct val="120000"/>
              </a:lnSpc>
              <a:buFont typeface="Courier New" panose="02070309020205020404" pitchFamily="49" charset="0"/>
              <a:buChar char="o"/>
            </a:pPr>
            <a:r>
              <a:rPr lang="de-AT" sz="1800" dirty="0" err="1"/>
              <a:t>Hypotheses</a:t>
            </a:r>
            <a:endParaRPr lang="de-AT" sz="1800" dirty="0"/>
          </a:p>
          <a:p>
            <a:pPr marL="514350" indent="-514350">
              <a:lnSpc>
                <a:spcPct val="120000"/>
              </a:lnSpc>
              <a:buFont typeface="Courier New" panose="02070309020205020404" pitchFamily="49" charset="0"/>
              <a:buChar char="o"/>
            </a:pPr>
            <a:endParaRPr lang="de-AT" sz="1800" dirty="0"/>
          </a:p>
        </p:txBody>
      </p:sp>
    </p:spTree>
    <p:extLst>
      <p:ext uri="{BB962C8B-B14F-4D97-AF65-F5344CB8AC3E}">
        <p14:creationId xmlns:p14="http://schemas.microsoft.com/office/powerpoint/2010/main" val="36347683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6E0BF-DB6E-3D5A-0763-1D34E21DC855}"/>
              </a:ext>
            </a:extLst>
          </p:cNvPr>
          <p:cNvSpPr>
            <a:spLocks noGrp="1"/>
          </p:cNvSpPr>
          <p:nvPr>
            <p:ph type="title"/>
          </p:nvPr>
        </p:nvSpPr>
        <p:spPr/>
        <p:txBody>
          <a:bodyPr/>
          <a:lstStyle/>
          <a:p>
            <a:r>
              <a:rPr lang="en-SI" dirty="0"/>
              <a:t>Low Health per Quantity</a:t>
            </a:r>
          </a:p>
        </p:txBody>
      </p:sp>
      <p:pic>
        <p:nvPicPr>
          <p:cNvPr id="6" name="Content Placeholder 5">
            <a:extLst>
              <a:ext uri="{FF2B5EF4-FFF2-40B4-BE49-F238E27FC236}">
                <a16:creationId xmlns:a16="http://schemas.microsoft.com/office/drawing/2014/main" id="{B001F8D0-9E39-A226-458C-7B75EBB6B011}"/>
              </a:ext>
            </a:extLst>
          </p:cNvPr>
          <p:cNvPicPr>
            <a:picLocks noGrp="1" noChangeAspect="1"/>
          </p:cNvPicPr>
          <p:nvPr>
            <p:ph sz="half" idx="1"/>
          </p:nvPr>
        </p:nvPicPr>
        <p:blipFill>
          <a:blip r:embed="rId2"/>
          <a:stretch>
            <a:fillRect/>
          </a:stretch>
        </p:blipFill>
        <p:spPr>
          <a:xfrm>
            <a:off x="269875" y="1763923"/>
            <a:ext cx="4225925" cy="2717379"/>
          </a:xfrm>
          <a:prstGeom prst="rect">
            <a:avLst/>
          </a:prstGeom>
        </p:spPr>
      </p:pic>
      <p:pic>
        <p:nvPicPr>
          <p:cNvPr id="7" name="Content Placeholder 6">
            <a:extLst>
              <a:ext uri="{FF2B5EF4-FFF2-40B4-BE49-F238E27FC236}">
                <a16:creationId xmlns:a16="http://schemas.microsoft.com/office/drawing/2014/main" id="{EED2D21D-514D-1E6E-A6DC-D9C5CFC3B161}"/>
              </a:ext>
            </a:extLst>
          </p:cNvPr>
          <p:cNvPicPr>
            <a:picLocks noGrp="1" noChangeAspect="1"/>
          </p:cNvPicPr>
          <p:nvPr>
            <p:ph sz="half" idx="2"/>
          </p:nvPr>
        </p:nvPicPr>
        <p:blipFill>
          <a:blip r:embed="rId3"/>
          <a:stretch>
            <a:fillRect/>
          </a:stretch>
        </p:blipFill>
        <p:spPr>
          <a:xfrm>
            <a:off x="5108918" y="1674813"/>
            <a:ext cx="3304488" cy="2895600"/>
          </a:xfrm>
          <a:prstGeom prst="rect">
            <a:avLst/>
          </a:prstGeom>
        </p:spPr>
      </p:pic>
      <p:sp>
        <p:nvSpPr>
          <p:cNvPr id="5" name="Slide Number Placeholder 4">
            <a:extLst>
              <a:ext uri="{FF2B5EF4-FFF2-40B4-BE49-F238E27FC236}">
                <a16:creationId xmlns:a16="http://schemas.microsoft.com/office/drawing/2014/main" id="{FB506DDD-D64B-302A-C2D3-E0C5CB4BE310}"/>
              </a:ext>
            </a:extLst>
          </p:cNvPr>
          <p:cNvSpPr>
            <a:spLocks noGrp="1"/>
          </p:cNvSpPr>
          <p:nvPr>
            <p:ph type="sldNum" sz="quarter" idx="12"/>
          </p:nvPr>
        </p:nvSpPr>
        <p:spPr/>
        <p:txBody>
          <a:bodyPr/>
          <a:lstStyle/>
          <a:p>
            <a:fld id="{E68C68F6-CEB4-C040-B3A3-CADDD499EB7C}" type="slidenum">
              <a:rPr lang="de-DE" smtClean="0"/>
              <a:pPr/>
              <a:t>20</a:t>
            </a:fld>
            <a:endParaRPr lang="de-DE"/>
          </a:p>
        </p:txBody>
      </p:sp>
    </p:spTree>
    <p:extLst>
      <p:ext uri="{BB962C8B-B14F-4D97-AF65-F5344CB8AC3E}">
        <p14:creationId xmlns:p14="http://schemas.microsoft.com/office/powerpoint/2010/main" val="11574986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81661-B529-E00D-6391-60FA67AFAE5A}"/>
              </a:ext>
            </a:extLst>
          </p:cNvPr>
          <p:cNvSpPr>
            <a:spLocks noGrp="1"/>
          </p:cNvSpPr>
          <p:nvPr>
            <p:ph type="title"/>
          </p:nvPr>
        </p:nvSpPr>
        <p:spPr/>
        <p:txBody>
          <a:bodyPr/>
          <a:lstStyle/>
          <a:p>
            <a:r>
              <a:rPr lang="en-SI" dirty="0"/>
              <a:t>Statistical theory</a:t>
            </a:r>
          </a:p>
        </p:txBody>
      </p:sp>
      <p:sp>
        <p:nvSpPr>
          <p:cNvPr id="3" name="Text Placeholder 2">
            <a:extLst>
              <a:ext uri="{FF2B5EF4-FFF2-40B4-BE49-F238E27FC236}">
                <a16:creationId xmlns:a16="http://schemas.microsoft.com/office/drawing/2014/main" id="{F01DED6F-72AA-5B88-1FAB-184CF052998E}"/>
              </a:ext>
            </a:extLst>
          </p:cNvPr>
          <p:cNvSpPr>
            <a:spLocks noGrp="1"/>
          </p:cNvSpPr>
          <p:nvPr>
            <p:ph type="body" idx="1"/>
          </p:nvPr>
        </p:nvSpPr>
        <p:spPr/>
        <p:txBody>
          <a:bodyPr/>
          <a:lstStyle/>
          <a:p>
            <a:endParaRPr lang="en-SI"/>
          </a:p>
        </p:txBody>
      </p:sp>
      <p:sp>
        <p:nvSpPr>
          <p:cNvPr id="4" name="Date Placeholder 3">
            <a:extLst>
              <a:ext uri="{FF2B5EF4-FFF2-40B4-BE49-F238E27FC236}">
                <a16:creationId xmlns:a16="http://schemas.microsoft.com/office/drawing/2014/main" id="{7CFB8253-0470-524B-3E31-6F44F05EE800}"/>
              </a:ext>
            </a:extLst>
          </p:cNvPr>
          <p:cNvSpPr>
            <a:spLocks noGrp="1"/>
          </p:cNvSpPr>
          <p:nvPr>
            <p:ph type="dt" sz="half" idx="10"/>
          </p:nvPr>
        </p:nvSpPr>
        <p:spPr/>
        <p:txBody>
          <a:bodyPr/>
          <a:lstStyle/>
          <a:p>
            <a:endParaRPr lang="de-DE"/>
          </a:p>
        </p:txBody>
      </p:sp>
      <p:sp>
        <p:nvSpPr>
          <p:cNvPr id="5" name="Footer Placeholder 4">
            <a:extLst>
              <a:ext uri="{FF2B5EF4-FFF2-40B4-BE49-F238E27FC236}">
                <a16:creationId xmlns:a16="http://schemas.microsoft.com/office/drawing/2014/main" id="{7337B281-799B-3AA8-827E-CC2FB65D282A}"/>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1AAB4F19-4B98-3B13-CE20-0FA78A949600}"/>
              </a:ext>
            </a:extLst>
          </p:cNvPr>
          <p:cNvSpPr>
            <a:spLocks noGrp="1"/>
          </p:cNvSpPr>
          <p:nvPr>
            <p:ph type="sldNum" sz="quarter" idx="12"/>
          </p:nvPr>
        </p:nvSpPr>
        <p:spPr/>
        <p:txBody>
          <a:bodyPr/>
          <a:lstStyle/>
          <a:p>
            <a:fld id="{E68C68F6-CEB4-C040-B3A3-CADDD499EB7C}" type="slidenum">
              <a:rPr lang="de-DE" smtClean="0"/>
              <a:pPr/>
              <a:t>21</a:t>
            </a:fld>
            <a:endParaRPr lang="de-DE"/>
          </a:p>
        </p:txBody>
      </p:sp>
    </p:spTree>
    <p:extLst>
      <p:ext uri="{BB962C8B-B14F-4D97-AF65-F5344CB8AC3E}">
        <p14:creationId xmlns:p14="http://schemas.microsoft.com/office/powerpoint/2010/main" val="2767675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82705-B93F-2F82-A271-B91432067938}"/>
              </a:ext>
            </a:extLst>
          </p:cNvPr>
          <p:cNvSpPr>
            <a:spLocks noGrp="1"/>
          </p:cNvSpPr>
          <p:nvPr>
            <p:ph type="title"/>
          </p:nvPr>
        </p:nvSpPr>
        <p:spPr/>
        <p:txBody>
          <a:bodyPr/>
          <a:lstStyle/>
          <a:p>
            <a:r>
              <a:rPr lang="en-SI" dirty="0"/>
              <a:t>Law of Large Numbers</a:t>
            </a:r>
          </a:p>
        </p:txBody>
      </p:sp>
      <p:pic>
        <p:nvPicPr>
          <p:cNvPr id="7" name="Content Placeholder 6">
            <a:extLst>
              <a:ext uri="{FF2B5EF4-FFF2-40B4-BE49-F238E27FC236}">
                <a16:creationId xmlns:a16="http://schemas.microsoft.com/office/drawing/2014/main" id="{4508F1EC-CB89-EDA4-EB8B-82C2B12EEBDC}"/>
              </a:ext>
            </a:extLst>
          </p:cNvPr>
          <p:cNvPicPr>
            <a:picLocks noGrp="1" noChangeAspect="1"/>
          </p:cNvPicPr>
          <p:nvPr>
            <p:ph sz="half" idx="1"/>
          </p:nvPr>
        </p:nvPicPr>
        <p:blipFill>
          <a:blip r:embed="rId2"/>
          <a:stretch>
            <a:fillRect/>
          </a:stretch>
        </p:blipFill>
        <p:spPr>
          <a:xfrm>
            <a:off x="269875" y="1761806"/>
            <a:ext cx="4225925" cy="2721614"/>
          </a:xfrm>
          <a:prstGeom prst="rect">
            <a:avLst/>
          </a:prstGeom>
        </p:spPr>
      </p:pic>
      <p:sp>
        <p:nvSpPr>
          <p:cNvPr id="4" name="Content Placeholder 3">
            <a:extLst>
              <a:ext uri="{FF2B5EF4-FFF2-40B4-BE49-F238E27FC236}">
                <a16:creationId xmlns:a16="http://schemas.microsoft.com/office/drawing/2014/main" id="{03E99A8F-E11E-BEE4-2D20-CD05E09144F8}"/>
              </a:ext>
            </a:extLst>
          </p:cNvPr>
          <p:cNvSpPr>
            <a:spLocks noGrp="1"/>
          </p:cNvSpPr>
          <p:nvPr>
            <p:ph sz="half" idx="2"/>
          </p:nvPr>
        </p:nvSpPr>
        <p:spPr/>
        <p:txBody>
          <a:bodyPr>
            <a:normAutofit/>
          </a:bodyPr>
          <a:lstStyle/>
          <a:p>
            <a:r>
              <a:rPr lang="en-GB" sz="2000" dirty="0"/>
              <a:t>The Law of Large Numbers (LLN) states that as the sample size increases, the sample statistic (e.g., sample mean, probability) will converge to the true population parameter. We will demonstrate this using our sensor count data.</a:t>
            </a:r>
          </a:p>
          <a:p>
            <a:endParaRPr lang="en-SI" sz="2100" dirty="0"/>
          </a:p>
        </p:txBody>
      </p:sp>
      <p:sp>
        <p:nvSpPr>
          <p:cNvPr id="5" name="Slide Number Placeholder 4">
            <a:extLst>
              <a:ext uri="{FF2B5EF4-FFF2-40B4-BE49-F238E27FC236}">
                <a16:creationId xmlns:a16="http://schemas.microsoft.com/office/drawing/2014/main" id="{704907D6-519C-C4AB-D1B4-75C93383E352}"/>
              </a:ext>
            </a:extLst>
          </p:cNvPr>
          <p:cNvSpPr>
            <a:spLocks noGrp="1"/>
          </p:cNvSpPr>
          <p:nvPr>
            <p:ph type="sldNum" sz="quarter" idx="12"/>
          </p:nvPr>
        </p:nvSpPr>
        <p:spPr/>
        <p:txBody>
          <a:bodyPr/>
          <a:lstStyle/>
          <a:p>
            <a:fld id="{E68C68F6-CEB4-C040-B3A3-CADDD499EB7C}" type="slidenum">
              <a:rPr lang="de-DE" smtClean="0"/>
              <a:pPr/>
              <a:t>22</a:t>
            </a:fld>
            <a:endParaRPr lang="de-DE"/>
          </a:p>
        </p:txBody>
      </p:sp>
    </p:spTree>
    <p:extLst>
      <p:ext uri="{BB962C8B-B14F-4D97-AF65-F5344CB8AC3E}">
        <p14:creationId xmlns:p14="http://schemas.microsoft.com/office/powerpoint/2010/main" val="1408438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20E4F2E-C77D-47C4-7CB3-C8D6CD22D496}"/>
              </a:ext>
            </a:extLst>
          </p:cNvPr>
          <p:cNvPicPr>
            <a:picLocks noGrp="1" noChangeAspect="1"/>
          </p:cNvPicPr>
          <p:nvPr>
            <p:ph sz="half" idx="1"/>
          </p:nvPr>
        </p:nvPicPr>
        <p:blipFill>
          <a:blip r:embed="rId2"/>
          <a:stretch>
            <a:fillRect/>
          </a:stretch>
        </p:blipFill>
        <p:spPr>
          <a:xfrm>
            <a:off x="271845" y="685454"/>
            <a:ext cx="4169574" cy="2070747"/>
          </a:xfrm>
          <a:prstGeom prst="rect">
            <a:avLst/>
          </a:prstGeom>
        </p:spPr>
      </p:pic>
      <p:pic>
        <p:nvPicPr>
          <p:cNvPr id="7" name="Content Placeholder 6">
            <a:extLst>
              <a:ext uri="{FF2B5EF4-FFF2-40B4-BE49-F238E27FC236}">
                <a16:creationId xmlns:a16="http://schemas.microsoft.com/office/drawing/2014/main" id="{FA2D850E-6C8C-6E48-FE50-472E17F9DAC1}"/>
              </a:ext>
            </a:extLst>
          </p:cNvPr>
          <p:cNvPicPr>
            <a:picLocks noGrp="1" noChangeAspect="1"/>
          </p:cNvPicPr>
          <p:nvPr>
            <p:ph sz="half" idx="2"/>
          </p:nvPr>
        </p:nvPicPr>
        <p:blipFill>
          <a:blip r:embed="rId3"/>
          <a:stretch>
            <a:fillRect/>
          </a:stretch>
        </p:blipFill>
        <p:spPr>
          <a:xfrm>
            <a:off x="326626" y="2659180"/>
            <a:ext cx="4169574" cy="2070747"/>
          </a:xfrm>
          <a:prstGeom prst="rect">
            <a:avLst/>
          </a:prstGeom>
        </p:spPr>
      </p:pic>
      <p:sp>
        <p:nvSpPr>
          <p:cNvPr id="5" name="Slide Number Placeholder 4">
            <a:extLst>
              <a:ext uri="{FF2B5EF4-FFF2-40B4-BE49-F238E27FC236}">
                <a16:creationId xmlns:a16="http://schemas.microsoft.com/office/drawing/2014/main" id="{138ECB16-0F5D-9FF9-5C4A-EA7FD06C8D81}"/>
              </a:ext>
            </a:extLst>
          </p:cNvPr>
          <p:cNvSpPr>
            <a:spLocks noGrp="1"/>
          </p:cNvSpPr>
          <p:nvPr>
            <p:ph type="sldNum" sz="quarter" idx="12"/>
          </p:nvPr>
        </p:nvSpPr>
        <p:spPr/>
        <p:txBody>
          <a:bodyPr/>
          <a:lstStyle/>
          <a:p>
            <a:fld id="{E68C68F6-CEB4-C040-B3A3-CADDD499EB7C}" type="slidenum">
              <a:rPr lang="de-DE" smtClean="0"/>
              <a:pPr/>
              <a:t>23</a:t>
            </a:fld>
            <a:endParaRPr lang="de-DE"/>
          </a:p>
        </p:txBody>
      </p:sp>
      <p:pic>
        <p:nvPicPr>
          <p:cNvPr id="8" name="Picture 7">
            <a:extLst>
              <a:ext uri="{FF2B5EF4-FFF2-40B4-BE49-F238E27FC236}">
                <a16:creationId xmlns:a16="http://schemas.microsoft.com/office/drawing/2014/main" id="{1BB36E3F-26C9-30E1-14E6-3A5B3B034F46}"/>
              </a:ext>
            </a:extLst>
          </p:cNvPr>
          <p:cNvPicPr>
            <a:picLocks noChangeAspect="1"/>
          </p:cNvPicPr>
          <p:nvPr/>
        </p:nvPicPr>
        <p:blipFill>
          <a:blip r:embed="rId4"/>
          <a:stretch>
            <a:fillRect/>
          </a:stretch>
        </p:blipFill>
        <p:spPr>
          <a:xfrm>
            <a:off x="4572000" y="2659180"/>
            <a:ext cx="4169574" cy="2070748"/>
          </a:xfrm>
          <a:prstGeom prst="rect">
            <a:avLst/>
          </a:prstGeom>
        </p:spPr>
      </p:pic>
      <p:sp>
        <p:nvSpPr>
          <p:cNvPr id="10" name="Content Placeholder 3">
            <a:extLst>
              <a:ext uri="{FF2B5EF4-FFF2-40B4-BE49-F238E27FC236}">
                <a16:creationId xmlns:a16="http://schemas.microsoft.com/office/drawing/2014/main" id="{153DC501-8E57-1D44-66C5-28D68B48AD02}"/>
              </a:ext>
            </a:extLst>
          </p:cNvPr>
          <p:cNvSpPr txBox="1">
            <a:spLocks/>
          </p:cNvSpPr>
          <p:nvPr/>
        </p:nvSpPr>
        <p:spPr>
          <a:xfrm>
            <a:off x="4625592" y="910508"/>
            <a:ext cx="4225925" cy="445326"/>
          </a:xfrm>
          <a:prstGeom prst="rect">
            <a:avLst/>
          </a:prstGeom>
        </p:spPr>
        <p:txBody>
          <a:bodyPr vert="horz" lIns="91440" tIns="45720" rIns="91440" bIns="45720" rtlCol="0">
            <a:normAutofit lnSpcReduction="10000"/>
          </a:bodyPr>
          <a:lstStyle>
            <a:lvl1pPr marL="0" indent="0" algn="l" defTabSz="457200" rtl="0" eaLnBrk="1" latinLnBrk="0" hangingPunct="1">
              <a:spcBef>
                <a:spcPts val="600"/>
              </a:spcBef>
              <a:spcAft>
                <a:spcPts val="0"/>
              </a:spcAft>
              <a:buClr>
                <a:schemeClr val="accent1"/>
              </a:buClr>
              <a:buFont typeface="Arial" panose="020B0604020202020204" pitchFamily="34" charset="0"/>
              <a:buNone/>
              <a:defRPr sz="2800" kern="1200">
                <a:solidFill>
                  <a:schemeClr val="tx1"/>
                </a:solidFill>
                <a:latin typeface="+mn-lt"/>
                <a:ea typeface="+mn-ea"/>
                <a:cs typeface="+mn-cs"/>
              </a:defRPr>
            </a:lvl1pPr>
            <a:lvl2pPr marL="457200" indent="0" algn="l" defTabSz="457200" rtl="0" eaLnBrk="1" latinLnBrk="0" hangingPunct="1">
              <a:spcBef>
                <a:spcPts val="0"/>
              </a:spcBef>
              <a:buClr>
                <a:schemeClr val="accent1"/>
              </a:buClr>
              <a:buFont typeface="Arial" panose="020B0604020202020204" pitchFamily="34" charset="0"/>
              <a:buNone/>
              <a:defRPr sz="2400" kern="1200">
                <a:solidFill>
                  <a:schemeClr val="tx1"/>
                </a:solidFill>
                <a:latin typeface="+mn-lt"/>
                <a:ea typeface="+mn-ea"/>
                <a:cs typeface="+mn-cs"/>
              </a:defRPr>
            </a:lvl2pPr>
            <a:lvl3pPr marL="914400" indent="0" algn="l" defTabSz="457200" rtl="0" eaLnBrk="1" latinLnBrk="0" hangingPunct="1">
              <a:spcBef>
                <a:spcPts val="0"/>
              </a:spcBef>
              <a:buClr>
                <a:schemeClr val="accent1"/>
              </a:buClr>
              <a:buFont typeface="Arial" panose="020B0604020202020204" pitchFamily="34" charset="0"/>
              <a:buNone/>
              <a:defRPr sz="2000" kern="1200">
                <a:solidFill>
                  <a:schemeClr val="tx1"/>
                </a:solidFill>
                <a:latin typeface="+mn-lt"/>
                <a:ea typeface="+mn-ea"/>
                <a:cs typeface="+mn-cs"/>
              </a:defRPr>
            </a:lvl3pPr>
            <a:lvl4pPr marL="1371600" indent="0" algn="l" defTabSz="457200" rtl="0" eaLnBrk="1" latinLnBrk="0" hangingPunct="1">
              <a:spcBef>
                <a:spcPts val="0"/>
              </a:spcBef>
              <a:buClr>
                <a:schemeClr val="accent1"/>
              </a:buClr>
              <a:buFont typeface="Arial" panose="020B0604020202020204" pitchFamily="34" charset="0"/>
              <a:buNone/>
              <a:defRPr sz="1800" kern="1200">
                <a:solidFill>
                  <a:schemeClr val="tx1"/>
                </a:solidFill>
                <a:latin typeface="+mn-lt"/>
                <a:ea typeface="+mn-ea"/>
                <a:cs typeface="+mn-cs"/>
              </a:defRPr>
            </a:lvl4pPr>
            <a:lvl5pPr marL="1836000" indent="0" algn="l" defTabSz="457200" rtl="0" eaLnBrk="1" latinLnBrk="0" hangingPunct="1">
              <a:spcBef>
                <a:spcPts val="0"/>
              </a:spcBef>
              <a:buClr>
                <a:schemeClr val="accent1"/>
              </a:buClr>
              <a:buFont typeface="Arial" panose="020B0604020202020204" pitchFamily="34" charset="0"/>
              <a:buNone/>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SI" sz="2400" b="1" dirty="0"/>
              <a:t>Central Limit Theorem</a:t>
            </a:r>
          </a:p>
        </p:txBody>
      </p:sp>
      <p:sp>
        <p:nvSpPr>
          <p:cNvPr id="11" name="TextBox 10">
            <a:extLst>
              <a:ext uri="{FF2B5EF4-FFF2-40B4-BE49-F238E27FC236}">
                <a16:creationId xmlns:a16="http://schemas.microsoft.com/office/drawing/2014/main" id="{0CF228AD-B618-1289-D2D9-91D3C736DB3B}"/>
              </a:ext>
            </a:extLst>
          </p:cNvPr>
          <p:cNvSpPr txBox="1"/>
          <p:nvPr/>
        </p:nvSpPr>
        <p:spPr>
          <a:xfrm>
            <a:off x="4646230" y="1355834"/>
            <a:ext cx="4389460" cy="1477328"/>
          </a:xfrm>
          <a:prstGeom prst="rect">
            <a:avLst/>
          </a:prstGeom>
          <a:noFill/>
        </p:spPr>
        <p:txBody>
          <a:bodyPr wrap="square" rtlCol="0">
            <a:spAutoFit/>
          </a:bodyPr>
          <a:lstStyle/>
          <a:p>
            <a:r>
              <a:rPr lang="en-GB" sz="1200" dirty="0"/>
              <a:t>Multiple random samples were drawn from the dataset, each of a fixed size.</a:t>
            </a:r>
            <a:br>
              <a:rPr lang="en-GB" sz="1200" dirty="0"/>
            </a:br>
            <a:r>
              <a:rPr lang="en-GB" sz="1200" dirty="0"/>
              <a:t>The mean for each sample was computed.</a:t>
            </a:r>
          </a:p>
          <a:p>
            <a:r>
              <a:rPr lang="en-GB" sz="1200" dirty="0"/>
              <a:t>It was observed that the distribution of sample means became normal as the sample size increased.</a:t>
            </a:r>
          </a:p>
          <a:p>
            <a:endParaRPr lang="en-GB" sz="1200" dirty="0"/>
          </a:p>
          <a:p>
            <a:endParaRPr lang="en-SI" dirty="0"/>
          </a:p>
        </p:txBody>
      </p:sp>
    </p:spTree>
    <p:extLst>
      <p:ext uri="{BB962C8B-B14F-4D97-AF65-F5344CB8AC3E}">
        <p14:creationId xmlns:p14="http://schemas.microsoft.com/office/powerpoint/2010/main" val="1387754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B877-5CFA-F994-C1DF-47A9EC2C8289}"/>
              </a:ext>
            </a:extLst>
          </p:cNvPr>
          <p:cNvSpPr>
            <a:spLocks noGrp="1"/>
          </p:cNvSpPr>
          <p:nvPr>
            <p:ph type="title"/>
          </p:nvPr>
        </p:nvSpPr>
        <p:spPr/>
        <p:txBody>
          <a:bodyPr/>
          <a:lstStyle/>
          <a:p>
            <a:r>
              <a:rPr lang="en-GB" dirty="0"/>
              <a:t>R</a:t>
            </a:r>
            <a:r>
              <a:rPr lang="en-SI" dirty="0"/>
              <a:t>egression analysis</a:t>
            </a:r>
          </a:p>
        </p:txBody>
      </p:sp>
      <p:sp>
        <p:nvSpPr>
          <p:cNvPr id="3" name="Text Placeholder 2">
            <a:extLst>
              <a:ext uri="{FF2B5EF4-FFF2-40B4-BE49-F238E27FC236}">
                <a16:creationId xmlns:a16="http://schemas.microsoft.com/office/drawing/2014/main" id="{488D8404-DB27-3A9E-1B91-1AB621A98E20}"/>
              </a:ext>
            </a:extLst>
          </p:cNvPr>
          <p:cNvSpPr>
            <a:spLocks noGrp="1"/>
          </p:cNvSpPr>
          <p:nvPr>
            <p:ph type="body" idx="1"/>
          </p:nvPr>
        </p:nvSpPr>
        <p:spPr/>
        <p:txBody>
          <a:bodyPr/>
          <a:lstStyle/>
          <a:p>
            <a:endParaRPr lang="en-SI"/>
          </a:p>
        </p:txBody>
      </p:sp>
      <p:sp>
        <p:nvSpPr>
          <p:cNvPr id="4" name="Date Placeholder 3">
            <a:extLst>
              <a:ext uri="{FF2B5EF4-FFF2-40B4-BE49-F238E27FC236}">
                <a16:creationId xmlns:a16="http://schemas.microsoft.com/office/drawing/2014/main" id="{AF719DDB-E9D0-3265-36ED-BAF1CDAF5FD4}"/>
              </a:ext>
            </a:extLst>
          </p:cNvPr>
          <p:cNvSpPr>
            <a:spLocks noGrp="1"/>
          </p:cNvSpPr>
          <p:nvPr>
            <p:ph type="dt" sz="half" idx="10"/>
          </p:nvPr>
        </p:nvSpPr>
        <p:spPr/>
        <p:txBody>
          <a:bodyPr/>
          <a:lstStyle/>
          <a:p>
            <a:endParaRPr lang="de-DE"/>
          </a:p>
        </p:txBody>
      </p:sp>
      <p:sp>
        <p:nvSpPr>
          <p:cNvPr id="5" name="Footer Placeholder 4">
            <a:extLst>
              <a:ext uri="{FF2B5EF4-FFF2-40B4-BE49-F238E27FC236}">
                <a16:creationId xmlns:a16="http://schemas.microsoft.com/office/drawing/2014/main" id="{037ED3AF-9F1A-4C39-268B-6D2DE63A1C01}"/>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B532C85B-7C81-9AA0-026D-B76A6AA8CE66}"/>
              </a:ext>
            </a:extLst>
          </p:cNvPr>
          <p:cNvSpPr>
            <a:spLocks noGrp="1"/>
          </p:cNvSpPr>
          <p:nvPr>
            <p:ph type="sldNum" sz="quarter" idx="12"/>
          </p:nvPr>
        </p:nvSpPr>
        <p:spPr/>
        <p:txBody>
          <a:bodyPr/>
          <a:lstStyle/>
          <a:p>
            <a:fld id="{E68C68F6-CEB4-C040-B3A3-CADDD499EB7C}" type="slidenum">
              <a:rPr lang="de-DE" smtClean="0"/>
              <a:pPr/>
              <a:t>24</a:t>
            </a:fld>
            <a:endParaRPr lang="de-DE"/>
          </a:p>
        </p:txBody>
      </p:sp>
    </p:spTree>
    <p:extLst>
      <p:ext uri="{BB962C8B-B14F-4D97-AF65-F5344CB8AC3E}">
        <p14:creationId xmlns:p14="http://schemas.microsoft.com/office/powerpoint/2010/main" val="1112926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EFF61-1B65-2F2C-B404-72A9A0C615A8}"/>
              </a:ext>
            </a:extLst>
          </p:cNvPr>
          <p:cNvSpPr>
            <a:spLocks noGrp="1"/>
          </p:cNvSpPr>
          <p:nvPr>
            <p:ph type="title"/>
          </p:nvPr>
        </p:nvSpPr>
        <p:spPr/>
        <p:txBody>
          <a:bodyPr/>
          <a:lstStyle/>
          <a:p>
            <a:r>
              <a:rPr lang="en-SI" dirty="0"/>
              <a:t>Linear Regression</a:t>
            </a:r>
          </a:p>
        </p:txBody>
      </p:sp>
      <p:sp>
        <p:nvSpPr>
          <p:cNvPr id="3" name="Content Placeholder 2">
            <a:extLst>
              <a:ext uri="{FF2B5EF4-FFF2-40B4-BE49-F238E27FC236}">
                <a16:creationId xmlns:a16="http://schemas.microsoft.com/office/drawing/2014/main" id="{0C840D75-721B-D9E5-2197-B8047B9EDA7A}"/>
              </a:ext>
            </a:extLst>
          </p:cNvPr>
          <p:cNvSpPr>
            <a:spLocks noGrp="1"/>
          </p:cNvSpPr>
          <p:nvPr>
            <p:ph sz="half" idx="1"/>
          </p:nvPr>
        </p:nvSpPr>
        <p:spPr/>
        <p:txBody>
          <a:bodyPr>
            <a:normAutofit/>
          </a:bodyPr>
          <a:lstStyle/>
          <a:p>
            <a:r>
              <a:rPr lang="en-GB" sz="1800" dirty="0"/>
              <a:t>The regression line has a slight positive slope, indicating a weak increasing trend in RUL as the engine ID increases. However, this trend is minimal, suggesting that Engine ID alone has very limited predictive power for estimating RUL.</a:t>
            </a:r>
            <a:endParaRPr lang="en-SI" sz="1800" dirty="0"/>
          </a:p>
        </p:txBody>
      </p:sp>
      <p:pic>
        <p:nvPicPr>
          <p:cNvPr id="6" name="Content Placeholder 5">
            <a:extLst>
              <a:ext uri="{FF2B5EF4-FFF2-40B4-BE49-F238E27FC236}">
                <a16:creationId xmlns:a16="http://schemas.microsoft.com/office/drawing/2014/main" id="{09D0856A-1B2F-F769-082D-FE9330029909}"/>
              </a:ext>
            </a:extLst>
          </p:cNvPr>
          <p:cNvPicPr>
            <a:picLocks noGrp="1" noChangeAspect="1"/>
          </p:cNvPicPr>
          <p:nvPr>
            <p:ph sz="half" idx="2"/>
          </p:nvPr>
        </p:nvPicPr>
        <p:blipFill>
          <a:blip r:embed="rId2"/>
          <a:stretch>
            <a:fillRect/>
          </a:stretch>
        </p:blipFill>
        <p:spPr>
          <a:xfrm>
            <a:off x="4359591" y="1675136"/>
            <a:ext cx="4784409" cy="2592349"/>
          </a:xfrm>
          <a:prstGeom prst="rect">
            <a:avLst/>
          </a:prstGeom>
        </p:spPr>
      </p:pic>
      <p:sp>
        <p:nvSpPr>
          <p:cNvPr id="5" name="Slide Number Placeholder 4">
            <a:extLst>
              <a:ext uri="{FF2B5EF4-FFF2-40B4-BE49-F238E27FC236}">
                <a16:creationId xmlns:a16="http://schemas.microsoft.com/office/drawing/2014/main" id="{CFBA59E7-C3F2-659C-5409-2407715C63AC}"/>
              </a:ext>
            </a:extLst>
          </p:cNvPr>
          <p:cNvSpPr>
            <a:spLocks noGrp="1"/>
          </p:cNvSpPr>
          <p:nvPr>
            <p:ph type="sldNum" sz="quarter" idx="12"/>
          </p:nvPr>
        </p:nvSpPr>
        <p:spPr/>
        <p:txBody>
          <a:bodyPr/>
          <a:lstStyle/>
          <a:p>
            <a:fld id="{E68C68F6-CEB4-C040-B3A3-CADDD499EB7C}" type="slidenum">
              <a:rPr lang="de-DE" smtClean="0"/>
              <a:pPr/>
              <a:t>25</a:t>
            </a:fld>
            <a:endParaRPr lang="de-DE"/>
          </a:p>
        </p:txBody>
      </p:sp>
    </p:spTree>
    <p:extLst>
      <p:ext uri="{BB962C8B-B14F-4D97-AF65-F5344CB8AC3E}">
        <p14:creationId xmlns:p14="http://schemas.microsoft.com/office/powerpoint/2010/main" val="227183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10DB8-7D1A-3FD7-6701-BD5C6F3C961B}"/>
              </a:ext>
            </a:extLst>
          </p:cNvPr>
          <p:cNvSpPr>
            <a:spLocks noGrp="1"/>
          </p:cNvSpPr>
          <p:nvPr>
            <p:ph type="title"/>
          </p:nvPr>
        </p:nvSpPr>
        <p:spPr>
          <a:xfrm>
            <a:off x="269875" y="640203"/>
            <a:ext cx="8602280" cy="267669"/>
          </a:xfrm>
        </p:spPr>
        <p:txBody>
          <a:bodyPr>
            <a:normAutofit fontScale="90000"/>
          </a:bodyPr>
          <a:lstStyle/>
          <a:p>
            <a:r>
              <a:rPr lang="en-SI" dirty="0"/>
              <a:t>Polynomial Degree </a:t>
            </a:r>
          </a:p>
        </p:txBody>
      </p:sp>
      <p:pic>
        <p:nvPicPr>
          <p:cNvPr id="6" name="Content Placeholder 5">
            <a:extLst>
              <a:ext uri="{FF2B5EF4-FFF2-40B4-BE49-F238E27FC236}">
                <a16:creationId xmlns:a16="http://schemas.microsoft.com/office/drawing/2014/main" id="{9566E3B7-3D55-81A4-AB8F-8556ED3683D0}"/>
              </a:ext>
            </a:extLst>
          </p:cNvPr>
          <p:cNvPicPr>
            <a:picLocks noGrp="1" noChangeAspect="1"/>
          </p:cNvPicPr>
          <p:nvPr>
            <p:ph sz="half" idx="1"/>
          </p:nvPr>
        </p:nvPicPr>
        <p:blipFill>
          <a:blip r:embed="rId2"/>
          <a:stretch>
            <a:fillRect/>
          </a:stretch>
        </p:blipFill>
        <p:spPr>
          <a:xfrm>
            <a:off x="269874" y="1283199"/>
            <a:ext cx="4225925" cy="3373924"/>
          </a:xfrm>
          <a:prstGeom prst="rect">
            <a:avLst/>
          </a:prstGeom>
        </p:spPr>
      </p:pic>
      <p:pic>
        <p:nvPicPr>
          <p:cNvPr id="7" name="Content Placeholder 6">
            <a:extLst>
              <a:ext uri="{FF2B5EF4-FFF2-40B4-BE49-F238E27FC236}">
                <a16:creationId xmlns:a16="http://schemas.microsoft.com/office/drawing/2014/main" id="{C2CBED78-9DEA-10BA-1DD2-B7D929E97700}"/>
              </a:ext>
            </a:extLst>
          </p:cNvPr>
          <p:cNvPicPr>
            <a:picLocks noGrp="1" noChangeAspect="1"/>
          </p:cNvPicPr>
          <p:nvPr>
            <p:ph sz="half" idx="2"/>
          </p:nvPr>
        </p:nvPicPr>
        <p:blipFill>
          <a:blip r:embed="rId3"/>
          <a:stretch>
            <a:fillRect/>
          </a:stretch>
        </p:blipFill>
        <p:spPr>
          <a:xfrm>
            <a:off x="4648200" y="1782926"/>
            <a:ext cx="4225925" cy="2679374"/>
          </a:xfrm>
          <a:prstGeom prst="rect">
            <a:avLst/>
          </a:prstGeom>
        </p:spPr>
      </p:pic>
      <p:sp>
        <p:nvSpPr>
          <p:cNvPr id="5" name="Slide Number Placeholder 4">
            <a:extLst>
              <a:ext uri="{FF2B5EF4-FFF2-40B4-BE49-F238E27FC236}">
                <a16:creationId xmlns:a16="http://schemas.microsoft.com/office/drawing/2014/main" id="{290856DC-53A2-6049-1881-C65A3588C618}"/>
              </a:ext>
            </a:extLst>
          </p:cNvPr>
          <p:cNvSpPr>
            <a:spLocks noGrp="1"/>
          </p:cNvSpPr>
          <p:nvPr>
            <p:ph type="sldNum" sz="quarter" idx="12"/>
          </p:nvPr>
        </p:nvSpPr>
        <p:spPr/>
        <p:txBody>
          <a:bodyPr/>
          <a:lstStyle/>
          <a:p>
            <a:fld id="{E68C68F6-CEB4-C040-B3A3-CADDD499EB7C}" type="slidenum">
              <a:rPr lang="de-DE" smtClean="0"/>
              <a:pPr/>
              <a:t>26</a:t>
            </a:fld>
            <a:endParaRPr lang="de-DE"/>
          </a:p>
        </p:txBody>
      </p:sp>
      <p:sp>
        <p:nvSpPr>
          <p:cNvPr id="9" name="TextBox 8">
            <a:extLst>
              <a:ext uri="{FF2B5EF4-FFF2-40B4-BE49-F238E27FC236}">
                <a16:creationId xmlns:a16="http://schemas.microsoft.com/office/drawing/2014/main" id="{432DAA35-3761-100A-4F5B-1D8DCE8CC044}"/>
              </a:ext>
            </a:extLst>
          </p:cNvPr>
          <p:cNvSpPr txBox="1"/>
          <p:nvPr/>
        </p:nvSpPr>
        <p:spPr>
          <a:xfrm>
            <a:off x="4847897" y="984113"/>
            <a:ext cx="4572000" cy="646331"/>
          </a:xfrm>
          <a:prstGeom prst="rect">
            <a:avLst/>
          </a:prstGeom>
          <a:noFill/>
        </p:spPr>
        <p:txBody>
          <a:bodyPr wrap="square">
            <a:spAutoFit/>
          </a:bodyPr>
          <a:lstStyle/>
          <a:p>
            <a:pPr algn="l">
              <a:buFont typeface="Arial" panose="020B0604020202020204" pitchFamily="34" charset="0"/>
              <a:buChar char="•"/>
            </a:pPr>
            <a:r>
              <a:rPr lang="en-GB" sz="1200" b="0" i="0" dirty="0">
                <a:effectLst/>
              </a:rPr>
              <a:t>Training scores stay flat near 0</a:t>
            </a:r>
          </a:p>
          <a:p>
            <a:pPr algn="l">
              <a:buFont typeface="Arial" panose="020B0604020202020204" pitchFamily="34" charset="0"/>
              <a:buChar char="•"/>
            </a:pPr>
            <a:r>
              <a:rPr lang="en-GB" sz="1200" b="0" i="0" dirty="0">
                <a:effectLst/>
              </a:rPr>
              <a:t>CV scores diverge sharply downward</a:t>
            </a:r>
          </a:p>
          <a:p>
            <a:pPr algn="l">
              <a:buFont typeface="Arial" panose="020B0604020202020204" pitchFamily="34" charset="0"/>
              <a:buChar char="•"/>
            </a:pPr>
            <a:r>
              <a:rPr lang="en-GB" sz="1200" b="0" i="0" dirty="0">
                <a:effectLst/>
              </a:rPr>
              <a:t>Degree 6 produces negative R² (-1.4), worse than baseline</a:t>
            </a:r>
          </a:p>
        </p:txBody>
      </p:sp>
      <p:sp>
        <p:nvSpPr>
          <p:cNvPr id="11" name="TextBox 10">
            <a:extLst>
              <a:ext uri="{FF2B5EF4-FFF2-40B4-BE49-F238E27FC236}">
                <a16:creationId xmlns:a16="http://schemas.microsoft.com/office/drawing/2014/main" id="{25C6319C-62EF-E7BE-9254-5283006F9EF4}"/>
              </a:ext>
            </a:extLst>
          </p:cNvPr>
          <p:cNvSpPr txBox="1"/>
          <p:nvPr/>
        </p:nvSpPr>
        <p:spPr>
          <a:xfrm>
            <a:off x="275897" y="907872"/>
            <a:ext cx="4572000" cy="276999"/>
          </a:xfrm>
          <a:prstGeom prst="rect">
            <a:avLst/>
          </a:prstGeom>
          <a:noFill/>
        </p:spPr>
        <p:txBody>
          <a:bodyPr wrap="square">
            <a:spAutoFit/>
          </a:bodyPr>
          <a:lstStyle/>
          <a:p>
            <a:pPr algn="l">
              <a:buFont typeface="Arial" panose="020B0604020202020204" pitchFamily="34" charset="0"/>
              <a:buChar char="•"/>
            </a:pPr>
            <a:r>
              <a:rPr lang="en-GB" sz="1200" b="0" i="0" dirty="0">
                <a:effectLst/>
              </a:rPr>
              <a:t>R² scores are very low</a:t>
            </a:r>
          </a:p>
        </p:txBody>
      </p:sp>
    </p:spTree>
    <p:extLst>
      <p:ext uri="{BB962C8B-B14F-4D97-AF65-F5344CB8AC3E}">
        <p14:creationId xmlns:p14="http://schemas.microsoft.com/office/powerpoint/2010/main" val="24720718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2FD13-EC37-224A-2430-56EDE25B3B1A}"/>
              </a:ext>
            </a:extLst>
          </p:cNvPr>
          <p:cNvSpPr>
            <a:spLocks noGrp="1"/>
          </p:cNvSpPr>
          <p:nvPr>
            <p:ph type="title"/>
          </p:nvPr>
        </p:nvSpPr>
        <p:spPr>
          <a:xfrm>
            <a:off x="270860" y="494693"/>
            <a:ext cx="8602280" cy="530066"/>
          </a:xfrm>
        </p:spPr>
        <p:txBody>
          <a:bodyPr>
            <a:normAutofit fontScale="90000"/>
          </a:bodyPr>
          <a:lstStyle/>
          <a:p>
            <a:r>
              <a:rPr lang="en-SI" dirty="0"/>
              <a:t>Residual Analysis</a:t>
            </a:r>
          </a:p>
        </p:txBody>
      </p:sp>
      <p:pic>
        <p:nvPicPr>
          <p:cNvPr id="5" name="Content Placeholder 4">
            <a:extLst>
              <a:ext uri="{FF2B5EF4-FFF2-40B4-BE49-F238E27FC236}">
                <a16:creationId xmlns:a16="http://schemas.microsoft.com/office/drawing/2014/main" id="{2F4EBCFD-A269-D6D9-24B4-CD5301D7D218}"/>
              </a:ext>
            </a:extLst>
          </p:cNvPr>
          <p:cNvPicPr>
            <a:picLocks noGrp="1" noChangeAspect="1"/>
          </p:cNvPicPr>
          <p:nvPr>
            <p:ph idx="1"/>
          </p:nvPr>
        </p:nvPicPr>
        <p:blipFill>
          <a:blip r:embed="rId2"/>
          <a:stretch>
            <a:fillRect/>
          </a:stretch>
        </p:blipFill>
        <p:spPr>
          <a:xfrm>
            <a:off x="216507" y="2014469"/>
            <a:ext cx="8165326" cy="2688851"/>
          </a:xfrm>
          <a:prstGeom prst="rect">
            <a:avLst/>
          </a:prstGeom>
        </p:spPr>
      </p:pic>
      <p:sp>
        <p:nvSpPr>
          <p:cNvPr id="4" name="Slide Number Placeholder 3">
            <a:extLst>
              <a:ext uri="{FF2B5EF4-FFF2-40B4-BE49-F238E27FC236}">
                <a16:creationId xmlns:a16="http://schemas.microsoft.com/office/drawing/2014/main" id="{621B1C1B-84FF-D509-CFDB-4FECAE0D7F89}"/>
              </a:ext>
            </a:extLst>
          </p:cNvPr>
          <p:cNvSpPr>
            <a:spLocks noGrp="1"/>
          </p:cNvSpPr>
          <p:nvPr>
            <p:ph type="sldNum" sz="quarter" idx="12"/>
          </p:nvPr>
        </p:nvSpPr>
        <p:spPr/>
        <p:txBody>
          <a:bodyPr/>
          <a:lstStyle/>
          <a:p>
            <a:fld id="{E68C68F6-CEB4-C040-B3A3-CADDD499EB7C}" type="slidenum">
              <a:rPr lang="de-DE" smtClean="0"/>
              <a:pPr/>
              <a:t>27</a:t>
            </a:fld>
            <a:endParaRPr lang="de-DE"/>
          </a:p>
        </p:txBody>
      </p:sp>
      <p:sp>
        <p:nvSpPr>
          <p:cNvPr id="7" name="TextBox 6">
            <a:extLst>
              <a:ext uri="{FF2B5EF4-FFF2-40B4-BE49-F238E27FC236}">
                <a16:creationId xmlns:a16="http://schemas.microsoft.com/office/drawing/2014/main" id="{0785AD4B-CA52-3EA6-AB09-0A61B145D7E1}"/>
              </a:ext>
            </a:extLst>
          </p:cNvPr>
          <p:cNvSpPr txBox="1"/>
          <p:nvPr/>
        </p:nvSpPr>
        <p:spPr>
          <a:xfrm>
            <a:off x="270860" y="1099963"/>
            <a:ext cx="4572000" cy="830997"/>
          </a:xfrm>
          <a:prstGeom prst="rect">
            <a:avLst/>
          </a:prstGeom>
          <a:noFill/>
        </p:spPr>
        <p:txBody>
          <a:bodyPr wrap="square">
            <a:spAutoFit/>
          </a:bodyPr>
          <a:lstStyle/>
          <a:p>
            <a:pPr algn="l">
              <a:buFont typeface="Arial" panose="020B0604020202020204" pitchFamily="34" charset="0"/>
              <a:buChar char="•"/>
            </a:pPr>
            <a:r>
              <a:rPr lang="en-GB" sz="1200" b="0" i="0" dirty="0">
                <a:effectLst/>
                <a:latin typeface="-apple-system"/>
              </a:rPr>
              <a:t>Residuals widen as predicted values increase</a:t>
            </a:r>
          </a:p>
          <a:p>
            <a:pPr algn="l">
              <a:buFont typeface="Arial" panose="020B0604020202020204" pitchFamily="34" charset="0"/>
              <a:buChar char="•"/>
            </a:pPr>
            <a:r>
              <a:rPr lang="en-GB" sz="1200" b="0" i="0" dirty="0">
                <a:effectLst/>
                <a:latin typeface="-apple-system"/>
              </a:rPr>
              <a:t>Large residual spread: ±100 to ±200 around zero</a:t>
            </a:r>
          </a:p>
          <a:p>
            <a:pPr algn="l">
              <a:buFont typeface="Arial" panose="020B0604020202020204" pitchFamily="34" charset="0"/>
              <a:buChar char="•"/>
            </a:pPr>
            <a:r>
              <a:rPr lang="en-GB" sz="1200" b="0" i="0" dirty="0">
                <a:effectLst/>
                <a:latin typeface="-apple-system"/>
              </a:rPr>
              <a:t>Dense clustering at predictions ~105-125 cycles</a:t>
            </a:r>
          </a:p>
          <a:p>
            <a:pPr algn="l">
              <a:buFont typeface="Arial" panose="020B0604020202020204" pitchFamily="34" charset="0"/>
              <a:buChar char="•"/>
            </a:pPr>
            <a:r>
              <a:rPr lang="en-GB" sz="1200" b="0" i="0" dirty="0">
                <a:effectLst/>
                <a:latin typeface="-apple-system"/>
              </a:rPr>
              <a:t>Non-random scatter suggests systematic bias</a:t>
            </a:r>
          </a:p>
        </p:txBody>
      </p:sp>
      <p:sp>
        <p:nvSpPr>
          <p:cNvPr id="9" name="TextBox 8">
            <a:extLst>
              <a:ext uri="{FF2B5EF4-FFF2-40B4-BE49-F238E27FC236}">
                <a16:creationId xmlns:a16="http://schemas.microsoft.com/office/drawing/2014/main" id="{1C8A8BC5-267C-7510-0739-00733849DFFB}"/>
              </a:ext>
            </a:extLst>
          </p:cNvPr>
          <p:cNvSpPr txBox="1"/>
          <p:nvPr/>
        </p:nvSpPr>
        <p:spPr>
          <a:xfrm>
            <a:off x="4300155" y="661711"/>
            <a:ext cx="4572000" cy="1384995"/>
          </a:xfrm>
          <a:prstGeom prst="rect">
            <a:avLst/>
          </a:prstGeom>
          <a:noFill/>
        </p:spPr>
        <p:txBody>
          <a:bodyPr wrap="square">
            <a:spAutoFit/>
          </a:bodyPr>
          <a:lstStyle/>
          <a:p>
            <a:pPr algn="l">
              <a:buFont typeface="Arial" panose="020B0604020202020204" pitchFamily="34" charset="0"/>
              <a:buChar char="•"/>
            </a:pPr>
            <a:r>
              <a:rPr lang="en-GB" sz="1200" b="1" i="0" dirty="0">
                <a:effectLst/>
                <a:latin typeface="-apple-system"/>
              </a:rPr>
              <a:t>Left tail </a:t>
            </a:r>
            <a:r>
              <a:rPr lang="en-GB" sz="1200" i="0" dirty="0">
                <a:effectLst/>
                <a:latin typeface="-apple-system"/>
              </a:rPr>
              <a:t>(negative quantiles): Points fall below theoretical line → left tail is heavier than normal</a:t>
            </a:r>
          </a:p>
          <a:p>
            <a:pPr algn="l">
              <a:buFont typeface="Arial" panose="020B0604020202020204" pitchFamily="34" charset="0"/>
              <a:buChar char="•"/>
            </a:pPr>
            <a:r>
              <a:rPr lang="en-GB" sz="1200" b="1" i="0" dirty="0">
                <a:effectLst/>
                <a:latin typeface="-apple-system"/>
              </a:rPr>
              <a:t>Right tail </a:t>
            </a:r>
            <a:r>
              <a:rPr lang="en-GB" sz="1200" i="0" dirty="0">
                <a:effectLst/>
                <a:latin typeface="-apple-system"/>
              </a:rPr>
              <a:t>(positive quantiles): Points diverge above theoretical line → right tail is lighter than normal</a:t>
            </a:r>
          </a:p>
          <a:p>
            <a:pPr algn="l">
              <a:buFont typeface="Arial" panose="020B0604020202020204" pitchFamily="34" charset="0"/>
              <a:buChar char="•"/>
            </a:pPr>
            <a:r>
              <a:rPr lang="en-GB" sz="1200" b="1" i="0" dirty="0" err="1">
                <a:effectLst/>
                <a:latin typeface="-apple-system"/>
              </a:rPr>
              <a:t>Center</a:t>
            </a:r>
            <a:r>
              <a:rPr lang="en-GB" sz="1200" i="0" dirty="0">
                <a:effectLst/>
                <a:latin typeface="-apple-system"/>
              </a:rPr>
              <a:t>: Generally follows the line → approximately normal in middle range</a:t>
            </a:r>
          </a:p>
          <a:p>
            <a:pPr algn="l">
              <a:buFont typeface="Arial" panose="020B0604020202020204" pitchFamily="34" charset="0"/>
              <a:buChar char="•"/>
            </a:pPr>
            <a:r>
              <a:rPr lang="en-GB" sz="1200" b="1" i="0" dirty="0">
                <a:effectLst/>
                <a:latin typeface="-apple-system"/>
              </a:rPr>
              <a:t>Severity</a:t>
            </a:r>
            <a:r>
              <a:rPr lang="en-GB" sz="1200" i="0" dirty="0">
                <a:effectLst/>
                <a:latin typeface="-apple-system"/>
              </a:rPr>
              <a:t>: Substantial deviation at extremes (±4 standard deviations)</a:t>
            </a:r>
          </a:p>
        </p:txBody>
      </p:sp>
    </p:spTree>
    <p:extLst>
      <p:ext uri="{BB962C8B-B14F-4D97-AF65-F5344CB8AC3E}">
        <p14:creationId xmlns:p14="http://schemas.microsoft.com/office/powerpoint/2010/main" val="21804651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7EB9A-BB92-CAB2-9CF0-F79D4F84D094}"/>
              </a:ext>
            </a:extLst>
          </p:cNvPr>
          <p:cNvSpPr>
            <a:spLocks noGrp="1"/>
          </p:cNvSpPr>
          <p:nvPr>
            <p:ph type="title"/>
          </p:nvPr>
        </p:nvSpPr>
        <p:spPr/>
        <p:txBody>
          <a:bodyPr>
            <a:normAutofit fontScale="90000"/>
          </a:bodyPr>
          <a:lstStyle/>
          <a:p>
            <a:r>
              <a:rPr lang="de-AT" dirty="0" err="1"/>
              <a:t>Dimensionality</a:t>
            </a:r>
            <a:r>
              <a:rPr lang="de-AT" dirty="0"/>
              <a:t> </a:t>
            </a:r>
            <a:r>
              <a:rPr lang="de-AT" dirty="0" err="1"/>
              <a:t>Reduction</a:t>
            </a:r>
            <a:br>
              <a:rPr lang="de-AT" dirty="0"/>
            </a:br>
            <a:endParaRPr lang="en-SI" dirty="0"/>
          </a:p>
        </p:txBody>
      </p:sp>
      <p:sp>
        <p:nvSpPr>
          <p:cNvPr id="3" name="Text Placeholder 2">
            <a:extLst>
              <a:ext uri="{FF2B5EF4-FFF2-40B4-BE49-F238E27FC236}">
                <a16:creationId xmlns:a16="http://schemas.microsoft.com/office/drawing/2014/main" id="{F5071369-AFFB-B691-DD79-4E5A5CE320A8}"/>
              </a:ext>
            </a:extLst>
          </p:cNvPr>
          <p:cNvSpPr>
            <a:spLocks noGrp="1"/>
          </p:cNvSpPr>
          <p:nvPr>
            <p:ph type="body" idx="1"/>
          </p:nvPr>
        </p:nvSpPr>
        <p:spPr/>
        <p:txBody>
          <a:bodyPr/>
          <a:lstStyle/>
          <a:p>
            <a:endParaRPr lang="en-SI"/>
          </a:p>
        </p:txBody>
      </p:sp>
      <p:sp>
        <p:nvSpPr>
          <p:cNvPr id="4" name="Date Placeholder 3">
            <a:extLst>
              <a:ext uri="{FF2B5EF4-FFF2-40B4-BE49-F238E27FC236}">
                <a16:creationId xmlns:a16="http://schemas.microsoft.com/office/drawing/2014/main" id="{CE8AA6B3-7E42-D6C8-6850-678457EAFC97}"/>
              </a:ext>
            </a:extLst>
          </p:cNvPr>
          <p:cNvSpPr>
            <a:spLocks noGrp="1"/>
          </p:cNvSpPr>
          <p:nvPr>
            <p:ph type="dt" sz="half" idx="10"/>
          </p:nvPr>
        </p:nvSpPr>
        <p:spPr/>
        <p:txBody>
          <a:bodyPr/>
          <a:lstStyle/>
          <a:p>
            <a:endParaRPr lang="de-DE"/>
          </a:p>
        </p:txBody>
      </p:sp>
      <p:sp>
        <p:nvSpPr>
          <p:cNvPr id="5" name="Footer Placeholder 4">
            <a:extLst>
              <a:ext uri="{FF2B5EF4-FFF2-40B4-BE49-F238E27FC236}">
                <a16:creationId xmlns:a16="http://schemas.microsoft.com/office/drawing/2014/main" id="{B1BEF89C-A725-9D54-8EE7-B84739F068BE}"/>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D6CD58BE-E81D-93FE-EC8D-E5D1CC453F49}"/>
              </a:ext>
            </a:extLst>
          </p:cNvPr>
          <p:cNvSpPr>
            <a:spLocks noGrp="1"/>
          </p:cNvSpPr>
          <p:nvPr>
            <p:ph type="sldNum" sz="quarter" idx="12"/>
          </p:nvPr>
        </p:nvSpPr>
        <p:spPr/>
        <p:txBody>
          <a:bodyPr/>
          <a:lstStyle/>
          <a:p>
            <a:fld id="{E68C68F6-CEB4-C040-B3A3-CADDD499EB7C}" type="slidenum">
              <a:rPr lang="de-DE" smtClean="0"/>
              <a:pPr/>
              <a:t>28</a:t>
            </a:fld>
            <a:endParaRPr lang="de-DE"/>
          </a:p>
        </p:txBody>
      </p:sp>
    </p:spTree>
    <p:extLst>
      <p:ext uri="{BB962C8B-B14F-4D97-AF65-F5344CB8AC3E}">
        <p14:creationId xmlns:p14="http://schemas.microsoft.com/office/powerpoint/2010/main" val="1329550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27C1A-2AED-198B-B767-94F9F2113A03}"/>
              </a:ext>
            </a:extLst>
          </p:cNvPr>
          <p:cNvSpPr>
            <a:spLocks noGrp="1"/>
          </p:cNvSpPr>
          <p:nvPr>
            <p:ph type="title"/>
          </p:nvPr>
        </p:nvSpPr>
        <p:spPr/>
        <p:txBody>
          <a:bodyPr/>
          <a:lstStyle/>
          <a:p>
            <a:r>
              <a:rPr lang="en-SI" dirty="0"/>
              <a:t>Variance</a:t>
            </a:r>
          </a:p>
        </p:txBody>
      </p:sp>
      <p:sp>
        <p:nvSpPr>
          <p:cNvPr id="3" name="Content Placeholder 2">
            <a:extLst>
              <a:ext uri="{FF2B5EF4-FFF2-40B4-BE49-F238E27FC236}">
                <a16:creationId xmlns:a16="http://schemas.microsoft.com/office/drawing/2014/main" id="{60EAF9FD-46D4-A1A3-DC45-672456710AB1}"/>
              </a:ext>
            </a:extLst>
          </p:cNvPr>
          <p:cNvSpPr>
            <a:spLocks noGrp="1"/>
          </p:cNvSpPr>
          <p:nvPr>
            <p:ph sz="half" idx="1"/>
          </p:nvPr>
        </p:nvSpPr>
        <p:spPr/>
        <p:txBody>
          <a:bodyPr>
            <a:normAutofit fontScale="55000" lnSpcReduction="20000"/>
          </a:bodyPr>
          <a:lstStyle/>
          <a:p>
            <a:r>
              <a:rPr lang="en-GB" dirty="0"/>
              <a:t>The first principal component explains approximately 64% of the total variance.</a:t>
            </a:r>
          </a:p>
          <a:p>
            <a:r>
              <a:rPr lang="en-GB" dirty="0"/>
              <a:t>The first two components explain about 85%, and the first four components exceed 90% of the variance.</a:t>
            </a:r>
          </a:p>
          <a:p>
            <a:r>
              <a:rPr lang="en-GB" dirty="0"/>
              <a:t>Additional components contribute progressively smaller amounts of information, indicating diminishing returns beyond the first few components.</a:t>
            </a:r>
          </a:p>
          <a:p>
            <a:r>
              <a:rPr lang="en-GB" dirty="0"/>
              <a:t>This suggests that the original 10 quantities can be effectively reduced to 3–4 principal components with minimal information loss.</a:t>
            </a:r>
          </a:p>
          <a:p>
            <a:endParaRPr lang="en-SI" dirty="0"/>
          </a:p>
        </p:txBody>
      </p:sp>
      <p:pic>
        <p:nvPicPr>
          <p:cNvPr id="6" name="Content Placeholder 5">
            <a:extLst>
              <a:ext uri="{FF2B5EF4-FFF2-40B4-BE49-F238E27FC236}">
                <a16:creationId xmlns:a16="http://schemas.microsoft.com/office/drawing/2014/main" id="{EAB36945-221F-D00B-1753-0762C80C1CE7}"/>
              </a:ext>
            </a:extLst>
          </p:cNvPr>
          <p:cNvPicPr>
            <a:picLocks noGrp="1" noChangeAspect="1"/>
          </p:cNvPicPr>
          <p:nvPr>
            <p:ph sz="half" idx="2"/>
          </p:nvPr>
        </p:nvPicPr>
        <p:blipFill>
          <a:blip r:embed="rId2"/>
          <a:stretch>
            <a:fillRect/>
          </a:stretch>
        </p:blipFill>
        <p:spPr>
          <a:xfrm>
            <a:off x="4932362" y="1687513"/>
            <a:ext cx="3657600" cy="2870200"/>
          </a:xfrm>
          <a:prstGeom prst="rect">
            <a:avLst/>
          </a:prstGeom>
        </p:spPr>
      </p:pic>
      <p:sp>
        <p:nvSpPr>
          <p:cNvPr id="5" name="Slide Number Placeholder 4">
            <a:extLst>
              <a:ext uri="{FF2B5EF4-FFF2-40B4-BE49-F238E27FC236}">
                <a16:creationId xmlns:a16="http://schemas.microsoft.com/office/drawing/2014/main" id="{3D3876EF-00F8-9796-26EA-A546328003FB}"/>
              </a:ext>
            </a:extLst>
          </p:cNvPr>
          <p:cNvSpPr>
            <a:spLocks noGrp="1"/>
          </p:cNvSpPr>
          <p:nvPr>
            <p:ph type="sldNum" sz="quarter" idx="12"/>
          </p:nvPr>
        </p:nvSpPr>
        <p:spPr/>
        <p:txBody>
          <a:bodyPr/>
          <a:lstStyle/>
          <a:p>
            <a:fld id="{E68C68F6-CEB4-C040-B3A3-CADDD499EB7C}" type="slidenum">
              <a:rPr lang="de-DE" smtClean="0"/>
              <a:pPr/>
              <a:t>29</a:t>
            </a:fld>
            <a:endParaRPr lang="de-DE"/>
          </a:p>
        </p:txBody>
      </p:sp>
    </p:spTree>
    <p:extLst>
      <p:ext uri="{BB962C8B-B14F-4D97-AF65-F5344CB8AC3E}">
        <p14:creationId xmlns:p14="http://schemas.microsoft.com/office/powerpoint/2010/main" val="2497254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6E6F-3B2F-AA0D-15A8-2C01BF0A847F}"/>
              </a:ext>
            </a:extLst>
          </p:cNvPr>
          <p:cNvSpPr>
            <a:spLocks noGrp="1"/>
          </p:cNvSpPr>
          <p:nvPr>
            <p:ph type="title"/>
          </p:nvPr>
        </p:nvSpPr>
        <p:spPr/>
        <p:txBody>
          <a:bodyPr/>
          <a:lstStyle/>
          <a:p>
            <a:r>
              <a:rPr lang="en-GB" dirty="0"/>
              <a:t>Dataset description</a:t>
            </a:r>
            <a:endParaRPr lang="en-AT" dirty="0"/>
          </a:p>
        </p:txBody>
      </p:sp>
      <p:sp>
        <p:nvSpPr>
          <p:cNvPr id="3" name="Text Placeholder 2">
            <a:extLst>
              <a:ext uri="{FF2B5EF4-FFF2-40B4-BE49-F238E27FC236}">
                <a16:creationId xmlns:a16="http://schemas.microsoft.com/office/drawing/2014/main" id="{E08A4041-FF15-FBE5-4806-4F8F7203C44C}"/>
              </a:ext>
            </a:extLst>
          </p:cNvPr>
          <p:cNvSpPr>
            <a:spLocks noGrp="1"/>
          </p:cNvSpPr>
          <p:nvPr>
            <p:ph type="body" idx="1"/>
          </p:nvPr>
        </p:nvSpPr>
        <p:spPr/>
        <p:txBody>
          <a:bodyPr/>
          <a:lstStyle/>
          <a:p>
            <a:endParaRPr lang="en-AT"/>
          </a:p>
        </p:txBody>
      </p:sp>
      <p:sp>
        <p:nvSpPr>
          <p:cNvPr id="4" name="Date Placeholder 3">
            <a:extLst>
              <a:ext uri="{FF2B5EF4-FFF2-40B4-BE49-F238E27FC236}">
                <a16:creationId xmlns:a16="http://schemas.microsoft.com/office/drawing/2014/main" id="{98890583-ACE5-E120-64E6-EFBEF7C727BE}"/>
              </a:ext>
            </a:extLst>
          </p:cNvPr>
          <p:cNvSpPr>
            <a:spLocks noGrp="1"/>
          </p:cNvSpPr>
          <p:nvPr>
            <p:ph type="dt" sz="half" idx="10"/>
          </p:nvPr>
        </p:nvSpPr>
        <p:spPr/>
        <p:txBody>
          <a:bodyPr/>
          <a:lstStyle/>
          <a:p>
            <a:endParaRPr lang="de-DE"/>
          </a:p>
        </p:txBody>
      </p:sp>
      <p:sp>
        <p:nvSpPr>
          <p:cNvPr id="5" name="Footer Placeholder 4">
            <a:extLst>
              <a:ext uri="{FF2B5EF4-FFF2-40B4-BE49-F238E27FC236}">
                <a16:creationId xmlns:a16="http://schemas.microsoft.com/office/drawing/2014/main" id="{1FFD4C34-16F1-4BD5-E515-0D5940C193BB}"/>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828B9707-9BCD-43C0-9B7B-9F8E5745BE6A}"/>
              </a:ext>
            </a:extLst>
          </p:cNvPr>
          <p:cNvSpPr>
            <a:spLocks noGrp="1"/>
          </p:cNvSpPr>
          <p:nvPr>
            <p:ph type="sldNum" sz="quarter" idx="12"/>
          </p:nvPr>
        </p:nvSpPr>
        <p:spPr/>
        <p:txBody>
          <a:bodyPr/>
          <a:lstStyle/>
          <a:p>
            <a:fld id="{E68C68F6-CEB4-C040-B3A3-CADDD499EB7C}" type="slidenum">
              <a:rPr lang="de-DE" smtClean="0"/>
              <a:pPr/>
              <a:t>3</a:t>
            </a:fld>
            <a:endParaRPr lang="de-DE"/>
          </a:p>
        </p:txBody>
      </p:sp>
    </p:spTree>
    <p:extLst>
      <p:ext uri="{BB962C8B-B14F-4D97-AF65-F5344CB8AC3E}">
        <p14:creationId xmlns:p14="http://schemas.microsoft.com/office/powerpoint/2010/main" val="18931592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8569C-FE47-9FA4-CBA8-514A73F508D3}"/>
              </a:ext>
            </a:extLst>
          </p:cNvPr>
          <p:cNvSpPr>
            <a:spLocks noGrp="1"/>
          </p:cNvSpPr>
          <p:nvPr>
            <p:ph type="title"/>
          </p:nvPr>
        </p:nvSpPr>
        <p:spPr/>
        <p:txBody>
          <a:bodyPr>
            <a:normAutofit/>
          </a:bodyPr>
          <a:lstStyle/>
          <a:p>
            <a:r>
              <a:rPr lang="en-GB" dirty="0"/>
              <a:t>t-SNE</a:t>
            </a:r>
            <a:endParaRPr lang="en-SI" dirty="0"/>
          </a:p>
        </p:txBody>
      </p:sp>
      <p:pic>
        <p:nvPicPr>
          <p:cNvPr id="6" name="Content Placeholder 5">
            <a:extLst>
              <a:ext uri="{FF2B5EF4-FFF2-40B4-BE49-F238E27FC236}">
                <a16:creationId xmlns:a16="http://schemas.microsoft.com/office/drawing/2014/main" id="{BFDB9F4F-26E0-FC60-9194-1D8898EB3776}"/>
              </a:ext>
            </a:extLst>
          </p:cNvPr>
          <p:cNvPicPr>
            <a:picLocks noGrp="1" noChangeAspect="1"/>
          </p:cNvPicPr>
          <p:nvPr>
            <p:ph sz="half" idx="1"/>
          </p:nvPr>
        </p:nvPicPr>
        <p:blipFill>
          <a:blip r:embed="rId2"/>
          <a:stretch>
            <a:fillRect/>
          </a:stretch>
        </p:blipFill>
        <p:spPr>
          <a:xfrm>
            <a:off x="623887" y="1751013"/>
            <a:ext cx="3517900" cy="2743200"/>
          </a:xfrm>
          <a:prstGeom prst="rect">
            <a:avLst/>
          </a:prstGeom>
        </p:spPr>
      </p:pic>
      <p:sp>
        <p:nvSpPr>
          <p:cNvPr id="4" name="Content Placeholder 3">
            <a:extLst>
              <a:ext uri="{FF2B5EF4-FFF2-40B4-BE49-F238E27FC236}">
                <a16:creationId xmlns:a16="http://schemas.microsoft.com/office/drawing/2014/main" id="{00391EFA-948D-A50B-DB80-84C3C9133864}"/>
              </a:ext>
            </a:extLst>
          </p:cNvPr>
          <p:cNvSpPr>
            <a:spLocks noGrp="1"/>
          </p:cNvSpPr>
          <p:nvPr>
            <p:ph sz="half" idx="2"/>
          </p:nvPr>
        </p:nvSpPr>
        <p:spPr/>
        <p:txBody>
          <a:bodyPr>
            <a:normAutofit fontScale="77500" lnSpcReduction="20000"/>
          </a:bodyPr>
          <a:lstStyle/>
          <a:p>
            <a:r>
              <a:rPr lang="en-GB" sz="2300" dirty="0"/>
              <a:t>The 2D embedding shows a gradient from low to high RUL across the space.</a:t>
            </a:r>
          </a:p>
          <a:p>
            <a:r>
              <a:rPr lang="en-GB" sz="2300" dirty="0"/>
              <a:t>Early-life engines (low RUL) cluster mostly on the left, while near-failure engines (high RUL) appear on the right.</a:t>
            </a:r>
          </a:p>
          <a:p>
            <a:r>
              <a:rPr lang="en-GB" sz="2300" dirty="0"/>
              <a:t>Some overlapping regions indicate engines with intermediate degradation levels share similar sensor patterns.</a:t>
            </a:r>
          </a:p>
          <a:p>
            <a:r>
              <a:rPr lang="en-GB" sz="2300" dirty="0"/>
              <a:t>Local similarity is preserved: nearby points represent engines with similar sensor readings.</a:t>
            </a:r>
          </a:p>
          <a:p>
            <a:endParaRPr lang="en-SI" sz="2200" dirty="0"/>
          </a:p>
        </p:txBody>
      </p:sp>
      <p:sp>
        <p:nvSpPr>
          <p:cNvPr id="5" name="Slide Number Placeholder 4">
            <a:extLst>
              <a:ext uri="{FF2B5EF4-FFF2-40B4-BE49-F238E27FC236}">
                <a16:creationId xmlns:a16="http://schemas.microsoft.com/office/drawing/2014/main" id="{3C79F4C7-6F6D-2D83-52EB-542916705714}"/>
              </a:ext>
            </a:extLst>
          </p:cNvPr>
          <p:cNvSpPr>
            <a:spLocks noGrp="1"/>
          </p:cNvSpPr>
          <p:nvPr>
            <p:ph type="sldNum" sz="quarter" idx="12"/>
          </p:nvPr>
        </p:nvSpPr>
        <p:spPr/>
        <p:txBody>
          <a:bodyPr/>
          <a:lstStyle/>
          <a:p>
            <a:fld id="{E68C68F6-CEB4-C040-B3A3-CADDD499EB7C}" type="slidenum">
              <a:rPr lang="de-DE" smtClean="0"/>
              <a:pPr/>
              <a:t>30</a:t>
            </a:fld>
            <a:endParaRPr lang="de-DE"/>
          </a:p>
        </p:txBody>
      </p:sp>
    </p:spTree>
    <p:extLst>
      <p:ext uri="{BB962C8B-B14F-4D97-AF65-F5344CB8AC3E}">
        <p14:creationId xmlns:p14="http://schemas.microsoft.com/office/powerpoint/2010/main" val="40284528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64C03-9991-4A02-597F-923672CB7CB6}"/>
              </a:ext>
            </a:extLst>
          </p:cNvPr>
          <p:cNvSpPr>
            <a:spLocks noGrp="1"/>
          </p:cNvSpPr>
          <p:nvPr>
            <p:ph type="title"/>
          </p:nvPr>
        </p:nvSpPr>
        <p:spPr/>
        <p:txBody>
          <a:bodyPr/>
          <a:lstStyle/>
          <a:p>
            <a:r>
              <a:rPr lang="en-SI" dirty="0"/>
              <a:t>UMAP</a:t>
            </a:r>
          </a:p>
        </p:txBody>
      </p:sp>
      <p:pic>
        <p:nvPicPr>
          <p:cNvPr id="6" name="Content Placeholder 5">
            <a:extLst>
              <a:ext uri="{FF2B5EF4-FFF2-40B4-BE49-F238E27FC236}">
                <a16:creationId xmlns:a16="http://schemas.microsoft.com/office/drawing/2014/main" id="{7F470FB3-5343-B4DC-9CF1-7B37B5C7CE28}"/>
              </a:ext>
            </a:extLst>
          </p:cNvPr>
          <p:cNvPicPr>
            <a:picLocks noGrp="1" noChangeAspect="1"/>
          </p:cNvPicPr>
          <p:nvPr>
            <p:ph sz="half" idx="1"/>
          </p:nvPr>
        </p:nvPicPr>
        <p:blipFill>
          <a:blip r:embed="rId2"/>
          <a:stretch>
            <a:fillRect/>
          </a:stretch>
        </p:blipFill>
        <p:spPr>
          <a:xfrm>
            <a:off x="661987" y="1751013"/>
            <a:ext cx="3441700" cy="2743200"/>
          </a:xfrm>
          <a:prstGeom prst="rect">
            <a:avLst/>
          </a:prstGeom>
        </p:spPr>
      </p:pic>
      <p:sp>
        <p:nvSpPr>
          <p:cNvPr id="4" name="Content Placeholder 3">
            <a:extLst>
              <a:ext uri="{FF2B5EF4-FFF2-40B4-BE49-F238E27FC236}">
                <a16:creationId xmlns:a16="http://schemas.microsoft.com/office/drawing/2014/main" id="{5CD890E7-ED96-F089-A07B-74513CCB9872}"/>
              </a:ext>
            </a:extLst>
          </p:cNvPr>
          <p:cNvSpPr>
            <a:spLocks noGrp="1"/>
          </p:cNvSpPr>
          <p:nvPr>
            <p:ph sz="half" idx="2"/>
          </p:nvPr>
        </p:nvSpPr>
        <p:spPr/>
        <p:txBody>
          <a:bodyPr>
            <a:normAutofit/>
          </a:bodyPr>
          <a:lstStyle/>
          <a:p>
            <a:r>
              <a:rPr lang="en-GB" sz="1700" dirty="0"/>
              <a:t>UMAP shows clearer separation between RUL groups compared to t-SNE.</a:t>
            </a:r>
          </a:p>
          <a:p>
            <a:r>
              <a:rPr lang="en-GB" sz="1700" dirty="0"/>
              <a:t>Clusters are more structured, with a vertical progression from high to low RUL.</a:t>
            </a:r>
          </a:p>
          <a:p>
            <a:r>
              <a:rPr lang="en-GB" sz="1700" dirty="0"/>
              <a:t>Local clusters correspond to engines with similar degradation stages.</a:t>
            </a:r>
          </a:p>
          <a:p>
            <a:r>
              <a:rPr lang="en-GB" sz="1700" dirty="0"/>
              <a:t>Balances local and global structure, giving insight into both cluster relationships and overall dataset patterns.</a:t>
            </a:r>
          </a:p>
          <a:p>
            <a:endParaRPr lang="en-SI" dirty="0"/>
          </a:p>
        </p:txBody>
      </p:sp>
      <p:sp>
        <p:nvSpPr>
          <p:cNvPr id="5" name="Slide Number Placeholder 4">
            <a:extLst>
              <a:ext uri="{FF2B5EF4-FFF2-40B4-BE49-F238E27FC236}">
                <a16:creationId xmlns:a16="http://schemas.microsoft.com/office/drawing/2014/main" id="{028FEAAD-9544-172D-3443-F3532B17C9BB}"/>
              </a:ext>
            </a:extLst>
          </p:cNvPr>
          <p:cNvSpPr>
            <a:spLocks noGrp="1"/>
          </p:cNvSpPr>
          <p:nvPr>
            <p:ph type="sldNum" sz="quarter" idx="12"/>
          </p:nvPr>
        </p:nvSpPr>
        <p:spPr/>
        <p:txBody>
          <a:bodyPr/>
          <a:lstStyle/>
          <a:p>
            <a:fld id="{E68C68F6-CEB4-C040-B3A3-CADDD499EB7C}" type="slidenum">
              <a:rPr lang="de-DE" smtClean="0"/>
              <a:pPr/>
              <a:t>31</a:t>
            </a:fld>
            <a:endParaRPr lang="de-DE"/>
          </a:p>
        </p:txBody>
      </p:sp>
    </p:spTree>
    <p:extLst>
      <p:ext uri="{BB962C8B-B14F-4D97-AF65-F5344CB8AC3E}">
        <p14:creationId xmlns:p14="http://schemas.microsoft.com/office/powerpoint/2010/main" val="13045527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27A88-0E5F-6184-2F8F-00E317DB4A14}"/>
              </a:ext>
            </a:extLst>
          </p:cNvPr>
          <p:cNvSpPr>
            <a:spLocks noGrp="1"/>
          </p:cNvSpPr>
          <p:nvPr>
            <p:ph type="title"/>
          </p:nvPr>
        </p:nvSpPr>
        <p:spPr/>
        <p:txBody>
          <a:bodyPr>
            <a:normAutofit fontScale="90000"/>
          </a:bodyPr>
          <a:lstStyle/>
          <a:p>
            <a:r>
              <a:rPr lang="en-SI" dirty="0"/>
              <a:t>Hypothesis: </a:t>
            </a:r>
            <a:r>
              <a:rPr lang="en-GB" b="0" dirty="0"/>
              <a:t>RUL and q1 are independent</a:t>
            </a:r>
            <a:br>
              <a:rPr lang="en-GB" b="0" dirty="0"/>
            </a:br>
            <a:endParaRPr lang="en-SI" dirty="0"/>
          </a:p>
        </p:txBody>
      </p:sp>
      <p:pic>
        <p:nvPicPr>
          <p:cNvPr id="6" name="Content Placeholder 5">
            <a:extLst>
              <a:ext uri="{FF2B5EF4-FFF2-40B4-BE49-F238E27FC236}">
                <a16:creationId xmlns:a16="http://schemas.microsoft.com/office/drawing/2014/main" id="{9B841A92-FDC9-FDEF-E369-56F5D2832A95}"/>
              </a:ext>
            </a:extLst>
          </p:cNvPr>
          <p:cNvPicPr>
            <a:picLocks noGrp="1" noChangeAspect="1"/>
          </p:cNvPicPr>
          <p:nvPr>
            <p:ph sz="half" idx="1"/>
          </p:nvPr>
        </p:nvPicPr>
        <p:blipFill>
          <a:blip r:embed="rId2"/>
          <a:stretch>
            <a:fillRect/>
          </a:stretch>
        </p:blipFill>
        <p:spPr>
          <a:xfrm>
            <a:off x="269875" y="2794475"/>
            <a:ext cx="4225925" cy="656275"/>
          </a:xfrm>
          <a:prstGeom prst="rect">
            <a:avLst/>
          </a:prstGeom>
        </p:spPr>
      </p:pic>
      <p:sp>
        <p:nvSpPr>
          <p:cNvPr id="4" name="Content Placeholder 3">
            <a:extLst>
              <a:ext uri="{FF2B5EF4-FFF2-40B4-BE49-F238E27FC236}">
                <a16:creationId xmlns:a16="http://schemas.microsoft.com/office/drawing/2014/main" id="{29151F83-8D7E-E79F-366B-EF75D2C03D3F}"/>
              </a:ext>
            </a:extLst>
          </p:cNvPr>
          <p:cNvSpPr>
            <a:spLocks noGrp="1"/>
          </p:cNvSpPr>
          <p:nvPr>
            <p:ph sz="half" idx="2"/>
          </p:nvPr>
        </p:nvSpPr>
        <p:spPr/>
        <p:txBody>
          <a:bodyPr>
            <a:normAutofit/>
          </a:bodyPr>
          <a:lstStyle/>
          <a:p>
            <a:r>
              <a:rPr lang="en-GB" sz="1700" dirty="0"/>
              <a:t>The chi-square test confirms a statistically significant association between RUL group and q1 state. </a:t>
            </a:r>
          </a:p>
          <a:p>
            <a:r>
              <a:rPr lang="en-GB" sz="1700" dirty="0"/>
              <a:t>This aligns with earlier observations that q1 tends to change systematically as the system degrades.</a:t>
            </a:r>
          </a:p>
          <a:p>
            <a:br>
              <a:rPr lang="en-GB" dirty="0"/>
            </a:br>
            <a:endParaRPr lang="en-GB" dirty="0"/>
          </a:p>
        </p:txBody>
      </p:sp>
      <p:sp>
        <p:nvSpPr>
          <p:cNvPr id="5" name="Slide Number Placeholder 4">
            <a:extLst>
              <a:ext uri="{FF2B5EF4-FFF2-40B4-BE49-F238E27FC236}">
                <a16:creationId xmlns:a16="http://schemas.microsoft.com/office/drawing/2014/main" id="{232C1A36-D4C8-DD99-65D9-A90E30FEDDC4}"/>
              </a:ext>
            </a:extLst>
          </p:cNvPr>
          <p:cNvSpPr>
            <a:spLocks noGrp="1"/>
          </p:cNvSpPr>
          <p:nvPr>
            <p:ph type="sldNum" sz="quarter" idx="12"/>
          </p:nvPr>
        </p:nvSpPr>
        <p:spPr/>
        <p:txBody>
          <a:bodyPr/>
          <a:lstStyle/>
          <a:p>
            <a:fld id="{E68C68F6-CEB4-C040-B3A3-CADDD499EB7C}" type="slidenum">
              <a:rPr lang="de-DE" smtClean="0"/>
              <a:pPr/>
              <a:t>32</a:t>
            </a:fld>
            <a:endParaRPr lang="de-DE"/>
          </a:p>
        </p:txBody>
      </p:sp>
    </p:spTree>
    <p:extLst>
      <p:ext uri="{BB962C8B-B14F-4D97-AF65-F5344CB8AC3E}">
        <p14:creationId xmlns:p14="http://schemas.microsoft.com/office/powerpoint/2010/main" val="1427407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4A532-A6C6-A345-C107-4F3D97973054}"/>
              </a:ext>
            </a:extLst>
          </p:cNvPr>
          <p:cNvSpPr>
            <a:spLocks noGrp="1"/>
          </p:cNvSpPr>
          <p:nvPr>
            <p:ph type="title"/>
          </p:nvPr>
        </p:nvSpPr>
        <p:spPr/>
        <p:txBody>
          <a:bodyPr/>
          <a:lstStyle/>
          <a:p>
            <a:r>
              <a:rPr lang="en-SI" dirty="0"/>
              <a:t>Hypothesis: Mean q2 is equal for both groups</a:t>
            </a:r>
          </a:p>
        </p:txBody>
      </p:sp>
      <p:sp>
        <p:nvSpPr>
          <p:cNvPr id="3" name="Content Placeholder 2">
            <a:extLst>
              <a:ext uri="{FF2B5EF4-FFF2-40B4-BE49-F238E27FC236}">
                <a16:creationId xmlns:a16="http://schemas.microsoft.com/office/drawing/2014/main" id="{8AA8E2D2-9FFF-C495-6B63-BA9D07E9BE4F}"/>
              </a:ext>
            </a:extLst>
          </p:cNvPr>
          <p:cNvSpPr>
            <a:spLocks noGrp="1"/>
          </p:cNvSpPr>
          <p:nvPr>
            <p:ph sz="half" idx="1"/>
          </p:nvPr>
        </p:nvSpPr>
        <p:spPr/>
        <p:txBody>
          <a:bodyPr>
            <a:normAutofit/>
          </a:bodyPr>
          <a:lstStyle/>
          <a:p>
            <a:r>
              <a:rPr lang="en-GB" sz="1900" dirty="0"/>
              <a:t>Extremely large t-statistic (in magnitude) → the means of early-life vs near-failure groups differ strongly.</a:t>
            </a:r>
          </a:p>
          <a:p>
            <a:endParaRPr lang="en-GB" sz="1900" dirty="0"/>
          </a:p>
          <a:p>
            <a:r>
              <a:rPr lang="en-GB" sz="1900" dirty="0"/>
              <a:t>Interpretation: q2 decreases (or increases) systematically with degradation.</a:t>
            </a:r>
          </a:p>
          <a:p>
            <a:endParaRPr lang="en-SI" dirty="0"/>
          </a:p>
        </p:txBody>
      </p:sp>
      <p:pic>
        <p:nvPicPr>
          <p:cNvPr id="6" name="Content Placeholder 5">
            <a:extLst>
              <a:ext uri="{FF2B5EF4-FFF2-40B4-BE49-F238E27FC236}">
                <a16:creationId xmlns:a16="http://schemas.microsoft.com/office/drawing/2014/main" id="{6E1C51B4-4B84-2AC9-6CA1-CDBE0A3327AF}"/>
              </a:ext>
            </a:extLst>
          </p:cNvPr>
          <p:cNvPicPr>
            <a:picLocks noGrp="1" noChangeAspect="1"/>
          </p:cNvPicPr>
          <p:nvPr>
            <p:ph sz="half" idx="2"/>
          </p:nvPr>
        </p:nvPicPr>
        <p:blipFill>
          <a:blip r:embed="rId2"/>
          <a:stretch>
            <a:fillRect/>
          </a:stretch>
        </p:blipFill>
        <p:spPr>
          <a:xfrm>
            <a:off x="4648200" y="2757493"/>
            <a:ext cx="4225925" cy="730239"/>
          </a:xfrm>
          <a:prstGeom prst="rect">
            <a:avLst/>
          </a:prstGeom>
        </p:spPr>
      </p:pic>
      <p:sp>
        <p:nvSpPr>
          <p:cNvPr id="5" name="Slide Number Placeholder 4">
            <a:extLst>
              <a:ext uri="{FF2B5EF4-FFF2-40B4-BE49-F238E27FC236}">
                <a16:creationId xmlns:a16="http://schemas.microsoft.com/office/drawing/2014/main" id="{83800248-B8EB-502C-C97B-1113A7CB56FF}"/>
              </a:ext>
            </a:extLst>
          </p:cNvPr>
          <p:cNvSpPr>
            <a:spLocks noGrp="1"/>
          </p:cNvSpPr>
          <p:nvPr>
            <p:ph type="sldNum" sz="quarter" idx="12"/>
          </p:nvPr>
        </p:nvSpPr>
        <p:spPr/>
        <p:txBody>
          <a:bodyPr/>
          <a:lstStyle/>
          <a:p>
            <a:fld id="{E68C68F6-CEB4-C040-B3A3-CADDD499EB7C}" type="slidenum">
              <a:rPr lang="de-DE" smtClean="0"/>
              <a:pPr/>
              <a:t>33</a:t>
            </a:fld>
            <a:endParaRPr lang="de-DE"/>
          </a:p>
        </p:txBody>
      </p:sp>
    </p:spTree>
    <p:extLst>
      <p:ext uri="{BB962C8B-B14F-4D97-AF65-F5344CB8AC3E}">
        <p14:creationId xmlns:p14="http://schemas.microsoft.com/office/powerpoint/2010/main" val="12474204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96D65-D0E8-40EB-1528-7690A54A8743}"/>
              </a:ext>
            </a:extLst>
          </p:cNvPr>
          <p:cNvSpPr>
            <a:spLocks noGrp="1"/>
          </p:cNvSpPr>
          <p:nvPr>
            <p:ph type="title"/>
          </p:nvPr>
        </p:nvSpPr>
        <p:spPr/>
        <p:txBody>
          <a:bodyPr>
            <a:normAutofit fontScale="90000"/>
          </a:bodyPr>
          <a:lstStyle/>
          <a:p>
            <a:br>
              <a:rPr lang="en-SI" dirty="0"/>
            </a:br>
            <a:r>
              <a:rPr lang="en-SI" dirty="0"/>
              <a:t>Hypothesis: q6 does not </a:t>
            </a:r>
            <a:r>
              <a:rPr lang="en-GB" dirty="0"/>
              <a:t>follow a monotonic trend</a:t>
            </a:r>
            <a:br>
              <a:rPr lang="en-GB" b="0" dirty="0"/>
            </a:br>
            <a:endParaRPr lang="en-SI" dirty="0"/>
          </a:p>
        </p:txBody>
      </p:sp>
      <p:pic>
        <p:nvPicPr>
          <p:cNvPr id="6" name="Content Placeholder 5">
            <a:extLst>
              <a:ext uri="{FF2B5EF4-FFF2-40B4-BE49-F238E27FC236}">
                <a16:creationId xmlns:a16="http://schemas.microsoft.com/office/drawing/2014/main" id="{D8B60E48-FD0A-9C84-FD21-D737F42224E9}"/>
              </a:ext>
            </a:extLst>
          </p:cNvPr>
          <p:cNvPicPr>
            <a:picLocks noGrp="1" noChangeAspect="1"/>
          </p:cNvPicPr>
          <p:nvPr>
            <p:ph sz="half" idx="1"/>
          </p:nvPr>
        </p:nvPicPr>
        <p:blipFill>
          <a:blip r:embed="rId2"/>
          <a:stretch>
            <a:fillRect/>
          </a:stretch>
        </p:blipFill>
        <p:spPr>
          <a:xfrm>
            <a:off x="269875" y="1608083"/>
            <a:ext cx="7780564" cy="445111"/>
          </a:xfrm>
          <a:prstGeom prst="rect">
            <a:avLst/>
          </a:prstGeom>
        </p:spPr>
      </p:pic>
      <p:sp>
        <p:nvSpPr>
          <p:cNvPr id="4" name="Content Placeholder 3">
            <a:extLst>
              <a:ext uri="{FF2B5EF4-FFF2-40B4-BE49-F238E27FC236}">
                <a16:creationId xmlns:a16="http://schemas.microsoft.com/office/drawing/2014/main" id="{8BD97037-1C9C-0A30-840A-085401ACC9B8}"/>
              </a:ext>
            </a:extLst>
          </p:cNvPr>
          <p:cNvSpPr>
            <a:spLocks noGrp="1"/>
          </p:cNvSpPr>
          <p:nvPr>
            <p:ph sz="half" idx="2"/>
          </p:nvPr>
        </p:nvSpPr>
        <p:spPr>
          <a:xfrm>
            <a:off x="269875" y="2184414"/>
            <a:ext cx="8708588" cy="2204791"/>
          </a:xfrm>
        </p:spPr>
        <p:txBody>
          <a:bodyPr>
            <a:normAutofit fontScale="85000" lnSpcReduction="20000"/>
          </a:bodyPr>
          <a:lstStyle/>
          <a:p>
            <a:br>
              <a:rPr lang="en-GB" dirty="0"/>
            </a:br>
            <a:endParaRPr lang="en-GB" dirty="0"/>
          </a:p>
          <a:p>
            <a:r>
              <a:rPr lang="en-GB" sz="1900" dirty="0"/>
              <a:t>q6 yielded a correlation coefficient of 𝜌=−0.676 with a p-value &lt;0.001. </a:t>
            </a:r>
          </a:p>
          <a:p>
            <a:r>
              <a:rPr lang="en-GB" sz="1900" dirty="0"/>
              <a:t>This indicates a strong and statistically significant negative monotonic relationship between the two variables. Contrary to the theoretical expectation that no monotonic relationship would be present, the null hypothesis was rejected. The result suggests that as the engine progresses through its operational cycles, q6 tends to decrease in a consistent monotonic manner, likely reflecting systematic degradation effects rather than random sensor variation.</a:t>
            </a:r>
          </a:p>
          <a:p>
            <a:endParaRPr lang="en-SI" dirty="0"/>
          </a:p>
        </p:txBody>
      </p:sp>
      <p:sp>
        <p:nvSpPr>
          <p:cNvPr id="5" name="Slide Number Placeholder 4">
            <a:extLst>
              <a:ext uri="{FF2B5EF4-FFF2-40B4-BE49-F238E27FC236}">
                <a16:creationId xmlns:a16="http://schemas.microsoft.com/office/drawing/2014/main" id="{60CADE06-2C1A-4F26-B76E-15E7A4B47B38}"/>
              </a:ext>
            </a:extLst>
          </p:cNvPr>
          <p:cNvSpPr>
            <a:spLocks noGrp="1"/>
          </p:cNvSpPr>
          <p:nvPr>
            <p:ph type="sldNum" sz="quarter" idx="12"/>
          </p:nvPr>
        </p:nvSpPr>
        <p:spPr/>
        <p:txBody>
          <a:bodyPr/>
          <a:lstStyle/>
          <a:p>
            <a:fld id="{E68C68F6-CEB4-C040-B3A3-CADDD499EB7C}" type="slidenum">
              <a:rPr lang="de-DE" smtClean="0"/>
              <a:pPr/>
              <a:t>34</a:t>
            </a:fld>
            <a:endParaRPr lang="de-DE"/>
          </a:p>
        </p:txBody>
      </p:sp>
    </p:spTree>
    <p:extLst>
      <p:ext uri="{BB962C8B-B14F-4D97-AF65-F5344CB8AC3E}">
        <p14:creationId xmlns:p14="http://schemas.microsoft.com/office/powerpoint/2010/main" val="25678366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F4648-92BD-6125-F81D-DC07C02C974A}"/>
              </a:ext>
            </a:extLst>
          </p:cNvPr>
          <p:cNvSpPr>
            <a:spLocks noGrp="1"/>
          </p:cNvSpPr>
          <p:nvPr>
            <p:ph type="title"/>
          </p:nvPr>
        </p:nvSpPr>
        <p:spPr/>
        <p:txBody>
          <a:bodyPr/>
          <a:lstStyle/>
          <a:p>
            <a:r>
              <a:rPr lang="en-SI" dirty="0"/>
              <a:t>conclusion</a:t>
            </a:r>
          </a:p>
        </p:txBody>
      </p:sp>
      <p:sp>
        <p:nvSpPr>
          <p:cNvPr id="3" name="Text Placeholder 2">
            <a:extLst>
              <a:ext uri="{FF2B5EF4-FFF2-40B4-BE49-F238E27FC236}">
                <a16:creationId xmlns:a16="http://schemas.microsoft.com/office/drawing/2014/main" id="{CC3FF718-8993-9EB4-E901-E865A2223322}"/>
              </a:ext>
            </a:extLst>
          </p:cNvPr>
          <p:cNvSpPr>
            <a:spLocks noGrp="1"/>
          </p:cNvSpPr>
          <p:nvPr>
            <p:ph type="body" idx="1"/>
          </p:nvPr>
        </p:nvSpPr>
        <p:spPr/>
        <p:txBody>
          <a:bodyPr/>
          <a:lstStyle/>
          <a:p>
            <a:endParaRPr lang="en-SI"/>
          </a:p>
        </p:txBody>
      </p:sp>
      <p:sp>
        <p:nvSpPr>
          <p:cNvPr id="4" name="Date Placeholder 3">
            <a:extLst>
              <a:ext uri="{FF2B5EF4-FFF2-40B4-BE49-F238E27FC236}">
                <a16:creationId xmlns:a16="http://schemas.microsoft.com/office/drawing/2014/main" id="{C500F890-E828-946F-2D92-28350F29399D}"/>
              </a:ext>
            </a:extLst>
          </p:cNvPr>
          <p:cNvSpPr>
            <a:spLocks noGrp="1"/>
          </p:cNvSpPr>
          <p:nvPr>
            <p:ph type="dt" sz="half" idx="10"/>
          </p:nvPr>
        </p:nvSpPr>
        <p:spPr/>
        <p:txBody>
          <a:bodyPr/>
          <a:lstStyle/>
          <a:p>
            <a:endParaRPr lang="de-DE"/>
          </a:p>
        </p:txBody>
      </p:sp>
      <p:sp>
        <p:nvSpPr>
          <p:cNvPr id="5" name="Footer Placeholder 4">
            <a:extLst>
              <a:ext uri="{FF2B5EF4-FFF2-40B4-BE49-F238E27FC236}">
                <a16:creationId xmlns:a16="http://schemas.microsoft.com/office/drawing/2014/main" id="{3A492E02-C427-4F60-F780-A4594E3BEA80}"/>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B099D674-89A3-C4F5-2A02-8BDEE71BCA79}"/>
              </a:ext>
            </a:extLst>
          </p:cNvPr>
          <p:cNvSpPr>
            <a:spLocks noGrp="1"/>
          </p:cNvSpPr>
          <p:nvPr>
            <p:ph type="sldNum" sz="quarter" idx="12"/>
          </p:nvPr>
        </p:nvSpPr>
        <p:spPr/>
        <p:txBody>
          <a:bodyPr/>
          <a:lstStyle/>
          <a:p>
            <a:fld id="{E68C68F6-CEB4-C040-B3A3-CADDD499EB7C}" type="slidenum">
              <a:rPr lang="de-DE" smtClean="0"/>
              <a:pPr/>
              <a:t>35</a:t>
            </a:fld>
            <a:endParaRPr lang="de-DE"/>
          </a:p>
        </p:txBody>
      </p:sp>
    </p:spTree>
    <p:extLst>
      <p:ext uri="{BB962C8B-B14F-4D97-AF65-F5344CB8AC3E}">
        <p14:creationId xmlns:p14="http://schemas.microsoft.com/office/powerpoint/2010/main" val="41913989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57EE0-5755-A69B-8C2F-72CEF3F40200}"/>
              </a:ext>
            </a:extLst>
          </p:cNvPr>
          <p:cNvSpPr>
            <a:spLocks noGrp="1"/>
          </p:cNvSpPr>
          <p:nvPr>
            <p:ph type="title"/>
          </p:nvPr>
        </p:nvSpPr>
        <p:spPr/>
        <p:txBody>
          <a:bodyPr/>
          <a:lstStyle/>
          <a:p>
            <a:endParaRPr lang="en-SI"/>
          </a:p>
        </p:txBody>
      </p:sp>
      <p:sp>
        <p:nvSpPr>
          <p:cNvPr id="3" name="Content Placeholder 2">
            <a:extLst>
              <a:ext uri="{FF2B5EF4-FFF2-40B4-BE49-F238E27FC236}">
                <a16:creationId xmlns:a16="http://schemas.microsoft.com/office/drawing/2014/main" id="{6B0E3FA4-0463-DCAB-4075-72F3EAB21040}"/>
              </a:ext>
            </a:extLst>
          </p:cNvPr>
          <p:cNvSpPr>
            <a:spLocks noGrp="1"/>
          </p:cNvSpPr>
          <p:nvPr>
            <p:ph sz="half" idx="1"/>
          </p:nvPr>
        </p:nvSpPr>
        <p:spPr/>
        <p:txBody>
          <a:bodyPr/>
          <a:lstStyle/>
          <a:p>
            <a:endParaRPr lang="en-SI"/>
          </a:p>
        </p:txBody>
      </p:sp>
      <p:sp>
        <p:nvSpPr>
          <p:cNvPr id="4" name="Content Placeholder 3">
            <a:extLst>
              <a:ext uri="{FF2B5EF4-FFF2-40B4-BE49-F238E27FC236}">
                <a16:creationId xmlns:a16="http://schemas.microsoft.com/office/drawing/2014/main" id="{9CBC2ED2-3E3F-DC77-2B9F-681AAEC2CC39}"/>
              </a:ext>
            </a:extLst>
          </p:cNvPr>
          <p:cNvSpPr>
            <a:spLocks noGrp="1"/>
          </p:cNvSpPr>
          <p:nvPr>
            <p:ph sz="half" idx="2"/>
          </p:nvPr>
        </p:nvSpPr>
        <p:spPr/>
        <p:txBody>
          <a:bodyPr/>
          <a:lstStyle/>
          <a:p>
            <a:endParaRPr lang="en-SI"/>
          </a:p>
        </p:txBody>
      </p:sp>
      <p:sp>
        <p:nvSpPr>
          <p:cNvPr id="5" name="Slide Number Placeholder 4">
            <a:extLst>
              <a:ext uri="{FF2B5EF4-FFF2-40B4-BE49-F238E27FC236}">
                <a16:creationId xmlns:a16="http://schemas.microsoft.com/office/drawing/2014/main" id="{FE83937B-DD82-5575-3A7B-CA33D9482E12}"/>
              </a:ext>
            </a:extLst>
          </p:cNvPr>
          <p:cNvSpPr>
            <a:spLocks noGrp="1"/>
          </p:cNvSpPr>
          <p:nvPr>
            <p:ph type="sldNum" sz="quarter" idx="12"/>
          </p:nvPr>
        </p:nvSpPr>
        <p:spPr/>
        <p:txBody>
          <a:bodyPr/>
          <a:lstStyle/>
          <a:p>
            <a:fld id="{E68C68F6-CEB4-C040-B3A3-CADDD499EB7C}" type="slidenum">
              <a:rPr lang="de-DE" smtClean="0"/>
              <a:pPr/>
              <a:t>36</a:t>
            </a:fld>
            <a:endParaRPr lang="de-DE"/>
          </a:p>
        </p:txBody>
      </p:sp>
    </p:spTree>
    <p:extLst>
      <p:ext uri="{BB962C8B-B14F-4D97-AF65-F5344CB8AC3E}">
        <p14:creationId xmlns:p14="http://schemas.microsoft.com/office/powerpoint/2010/main" val="2686942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D0DE2-0C59-C4ED-585D-1A6442192501}"/>
              </a:ext>
            </a:extLst>
          </p:cNvPr>
          <p:cNvSpPr>
            <a:spLocks noGrp="1"/>
          </p:cNvSpPr>
          <p:nvPr>
            <p:ph type="title"/>
          </p:nvPr>
        </p:nvSpPr>
        <p:spPr/>
        <p:txBody>
          <a:bodyPr>
            <a:normAutofit/>
          </a:bodyPr>
          <a:lstStyle/>
          <a:p>
            <a:r>
              <a:rPr lang="en-GB" dirty="0"/>
              <a:t>NASA Turbofan Jet Engine Data Set</a:t>
            </a:r>
          </a:p>
        </p:txBody>
      </p:sp>
      <p:sp>
        <p:nvSpPr>
          <p:cNvPr id="4" name="Content Placeholder 3">
            <a:extLst>
              <a:ext uri="{FF2B5EF4-FFF2-40B4-BE49-F238E27FC236}">
                <a16:creationId xmlns:a16="http://schemas.microsoft.com/office/drawing/2014/main" id="{7845531F-8410-36A8-9A5E-19A6BA95EC57}"/>
              </a:ext>
            </a:extLst>
          </p:cNvPr>
          <p:cNvSpPr>
            <a:spLocks noGrp="1"/>
          </p:cNvSpPr>
          <p:nvPr>
            <p:ph sz="half" idx="2"/>
          </p:nvPr>
        </p:nvSpPr>
        <p:spPr/>
        <p:txBody>
          <a:bodyPr>
            <a:normAutofit fontScale="77500" lnSpcReduction="20000"/>
          </a:bodyPr>
          <a:lstStyle/>
          <a:p>
            <a:r>
              <a:rPr lang="en-GB" dirty="0"/>
              <a:t>Engine degradation simulation was carried out using C-MAPSS. Four different were sets simulated under different combinations of operational conditions and fault modes. Records several sensor channels to characterize fault evolution. The data set was provided by the Prognostics </a:t>
            </a:r>
            <a:r>
              <a:rPr lang="en-GB" dirty="0" err="1"/>
              <a:t>CoE</a:t>
            </a:r>
            <a:r>
              <a:rPr lang="en-GB" dirty="0"/>
              <a:t> at NASA Ames.</a:t>
            </a:r>
            <a:endParaRPr lang="en-SI" dirty="0"/>
          </a:p>
        </p:txBody>
      </p:sp>
      <p:sp>
        <p:nvSpPr>
          <p:cNvPr id="5" name="Slide Number Placeholder 4">
            <a:extLst>
              <a:ext uri="{FF2B5EF4-FFF2-40B4-BE49-F238E27FC236}">
                <a16:creationId xmlns:a16="http://schemas.microsoft.com/office/drawing/2014/main" id="{F5D1B26F-4A40-D0D1-17A7-3C3AB08F0DF1}"/>
              </a:ext>
            </a:extLst>
          </p:cNvPr>
          <p:cNvSpPr>
            <a:spLocks noGrp="1"/>
          </p:cNvSpPr>
          <p:nvPr>
            <p:ph type="sldNum" sz="quarter" idx="12"/>
          </p:nvPr>
        </p:nvSpPr>
        <p:spPr/>
        <p:txBody>
          <a:bodyPr/>
          <a:lstStyle/>
          <a:p>
            <a:fld id="{E68C68F6-CEB4-C040-B3A3-CADDD499EB7C}" type="slidenum">
              <a:rPr lang="de-DE" smtClean="0"/>
              <a:pPr/>
              <a:t>4</a:t>
            </a:fld>
            <a:endParaRPr lang="de-DE"/>
          </a:p>
        </p:txBody>
      </p:sp>
      <p:pic>
        <p:nvPicPr>
          <p:cNvPr id="1028" name="Picture 4">
            <a:extLst>
              <a:ext uri="{FF2B5EF4-FFF2-40B4-BE49-F238E27FC236}">
                <a16:creationId xmlns:a16="http://schemas.microsoft.com/office/drawing/2014/main" id="{DF05B172-CABF-93F1-D502-B7FD9889D5C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69875" y="1761993"/>
            <a:ext cx="4225925" cy="2721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393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3239C-F101-F3DC-0B2E-0EDCEB379826}"/>
              </a:ext>
            </a:extLst>
          </p:cNvPr>
          <p:cNvSpPr>
            <a:spLocks noGrp="1"/>
          </p:cNvSpPr>
          <p:nvPr>
            <p:ph type="title"/>
          </p:nvPr>
        </p:nvSpPr>
        <p:spPr/>
        <p:txBody>
          <a:bodyPr/>
          <a:lstStyle/>
          <a:p>
            <a:r>
              <a:rPr lang="en-SI" dirty="0"/>
              <a:t>Dataset Characteristics</a:t>
            </a:r>
          </a:p>
        </p:txBody>
      </p:sp>
      <p:pic>
        <p:nvPicPr>
          <p:cNvPr id="7" name="Content Placeholder 6">
            <a:extLst>
              <a:ext uri="{FF2B5EF4-FFF2-40B4-BE49-F238E27FC236}">
                <a16:creationId xmlns:a16="http://schemas.microsoft.com/office/drawing/2014/main" id="{C022D1D2-7AE9-94BB-A958-307AD8C31FFF}"/>
              </a:ext>
            </a:extLst>
          </p:cNvPr>
          <p:cNvPicPr>
            <a:picLocks noGrp="1" noChangeAspect="1"/>
          </p:cNvPicPr>
          <p:nvPr>
            <p:ph sz="half" idx="1"/>
          </p:nvPr>
        </p:nvPicPr>
        <p:blipFill>
          <a:blip r:embed="rId2"/>
          <a:stretch>
            <a:fillRect/>
          </a:stretch>
        </p:blipFill>
        <p:spPr>
          <a:xfrm>
            <a:off x="165372" y="1880296"/>
            <a:ext cx="5695496" cy="2681807"/>
          </a:xfrm>
          <a:prstGeom prst="rect">
            <a:avLst/>
          </a:prstGeom>
        </p:spPr>
      </p:pic>
      <p:sp>
        <p:nvSpPr>
          <p:cNvPr id="5" name="Slide Number Placeholder 4">
            <a:extLst>
              <a:ext uri="{FF2B5EF4-FFF2-40B4-BE49-F238E27FC236}">
                <a16:creationId xmlns:a16="http://schemas.microsoft.com/office/drawing/2014/main" id="{60A1AB6F-5E45-EA32-889D-9297E04DA4A0}"/>
              </a:ext>
            </a:extLst>
          </p:cNvPr>
          <p:cNvSpPr>
            <a:spLocks noGrp="1"/>
          </p:cNvSpPr>
          <p:nvPr>
            <p:ph type="sldNum" sz="quarter" idx="12"/>
          </p:nvPr>
        </p:nvSpPr>
        <p:spPr/>
        <p:txBody>
          <a:bodyPr/>
          <a:lstStyle/>
          <a:p>
            <a:fld id="{E68C68F6-CEB4-C040-B3A3-CADDD499EB7C}" type="slidenum">
              <a:rPr lang="de-DE" smtClean="0"/>
              <a:pPr/>
              <a:t>5</a:t>
            </a:fld>
            <a:endParaRPr lang="de-DE"/>
          </a:p>
        </p:txBody>
      </p:sp>
      <p:pic>
        <p:nvPicPr>
          <p:cNvPr id="8" name="Picture 7">
            <a:extLst>
              <a:ext uri="{FF2B5EF4-FFF2-40B4-BE49-F238E27FC236}">
                <a16:creationId xmlns:a16="http://schemas.microsoft.com/office/drawing/2014/main" id="{70ADE4CF-BFAB-2B07-3BB2-19EE8E44593F}"/>
              </a:ext>
            </a:extLst>
          </p:cNvPr>
          <p:cNvPicPr>
            <a:picLocks noChangeAspect="1"/>
          </p:cNvPicPr>
          <p:nvPr/>
        </p:nvPicPr>
        <p:blipFill>
          <a:blip r:embed="rId3"/>
          <a:stretch>
            <a:fillRect/>
          </a:stretch>
        </p:blipFill>
        <p:spPr>
          <a:xfrm>
            <a:off x="5965371" y="1880297"/>
            <a:ext cx="3122296" cy="2681806"/>
          </a:xfrm>
          <a:prstGeom prst="rect">
            <a:avLst/>
          </a:prstGeom>
        </p:spPr>
      </p:pic>
    </p:spTree>
    <p:extLst>
      <p:ext uri="{BB962C8B-B14F-4D97-AF65-F5344CB8AC3E}">
        <p14:creationId xmlns:p14="http://schemas.microsoft.com/office/powerpoint/2010/main" val="4135910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8F15E-726C-6FA5-418D-8D373D1192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92FF69-30FE-A93B-7822-7670B2C37799}"/>
              </a:ext>
            </a:extLst>
          </p:cNvPr>
          <p:cNvSpPr>
            <a:spLocks noGrp="1"/>
          </p:cNvSpPr>
          <p:nvPr>
            <p:ph type="title"/>
          </p:nvPr>
        </p:nvSpPr>
        <p:spPr/>
        <p:txBody>
          <a:bodyPr/>
          <a:lstStyle/>
          <a:p>
            <a:r>
              <a:rPr lang="en-GB" dirty="0"/>
              <a:t>Data PREPROCESSING</a:t>
            </a:r>
            <a:endParaRPr lang="en-AT" dirty="0"/>
          </a:p>
        </p:txBody>
      </p:sp>
      <p:sp>
        <p:nvSpPr>
          <p:cNvPr id="3" name="Text Placeholder 2">
            <a:extLst>
              <a:ext uri="{FF2B5EF4-FFF2-40B4-BE49-F238E27FC236}">
                <a16:creationId xmlns:a16="http://schemas.microsoft.com/office/drawing/2014/main" id="{BE4DFD8D-A76E-534C-3BE0-2136763B126A}"/>
              </a:ext>
            </a:extLst>
          </p:cNvPr>
          <p:cNvSpPr>
            <a:spLocks noGrp="1"/>
          </p:cNvSpPr>
          <p:nvPr>
            <p:ph type="body" idx="1"/>
          </p:nvPr>
        </p:nvSpPr>
        <p:spPr/>
        <p:txBody>
          <a:bodyPr/>
          <a:lstStyle/>
          <a:p>
            <a:endParaRPr lang="en-AT"/>
          </a:p>
        </p:txBody>
      </p:sp>
      <p:sp>
        <p:nvSpPr>
          <p:cNvPr id="4" name="Date Placeholder 3">
            <a:extLst>
              <a:ext uri="{FF2B5EF4-FFF2-40B4-BE49-F238E27FC236}">
                <a16:creationId xmlns:a16="http://schemas.microsoft.com/office/drawing/2014/main" id="{3DD326F2-F7E0-6592-D18B-481479813BD2}"/>
              </a:ext>
            </a:extLst>
          </p:cNvPr>
          <p:cNvSpPr>
            <a:spLocks noGrp="1"/>
          </p:cNvSpPr>
          <p:nvPr>
            <p:ph type="dt" sz="half" idx="10"/>
          </p:nvPr>
        </p:nvSpPr>
        <p:spPr/>
        <p:txBody>
          <a:bodyPr/>
          <a:lstStyle/>
          <a:p>
            <a:endParaRPr lang="de-DE"/>
          </a:p>
        </p:txBody>
      </p:sp>
      <p:sp>
        <p:nvSpPr>
          <p:cNvPr id="5" name="Footer Placeholder 4">
            <a:extLst>
              <a:ext uri="{FF2B5EF4-FFF2-40B4-BE49-F238E27FC236}">
                <a16:creationId xmlns:a16="http://schemas.microsoft.com/office/drawing/2014/main" id="{F248B7C2-F3D5-2C76-7CCF-DE7F9F979FBA}"/>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9681BD37-2AA7-5F26-04DD-E4B870AEEBBD}"/>
              </a:ext>
            </a:extLst>
          </p:cNvPr>
          <p:cNvSpPr>
            <a:spLocks noGrp="1"/>
          </p:cNvSpPr>
          <p:nvPr>
            <p:ph type="sldNum" sz="quarter" idx="12"/>
          </p:nvPr>
        </p:nvSpPr>
        <p:spPr/>
        <p:txBody>
          <a:bodyPr/>
          <a:lstStyle/>
          <a:p>
            <a:fld id="{E68C68F6-CEB4-C040-B3A3-CADDD499EB7C}" type="slidenum">
              <a:rPr lang="de-DE" smtClean="0"/>
              <a:pPr/>
              <a:t>6</a:t>
            </a:fld>
            <a:endParaRPr lang="de-DE"/>
          </a:p>
        </p:txBody>
      </p:sp>
    </p:spTree>
    <p:extLst>
      <p:ext uri="{BB962C8B-B14F-4D97-AF65-F5344CB8AC3E}">
        <p14:creationId xmlns:p14="http://schemas.microsoft.com/office/powerpoint/2010/main" val="2909755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89DA4-70A0-1A8C-780B-9EEF2F61280E}"/>
              </a:ext>
            </a:extLst>
          </p:cNvPr>
          <p:cNvSpPr>
            <a:spLocks noGrp="1"/>
          </p:cNvSpPr>
          <p:nvPr>
            <p:ph type="title"/>
          </p:nvPr>
        </p:nvSpPr>
        <p:spPr/>
        <p:txBody>
          <a:bodyPr/>
          <a:lstStyle/>
          <a:p>
            <a:r>
              <a:rPr lang="en-SI" dirty="0"/>
              <a:t>Visualization</a:t>
            </a:r>
          </a:p>
        </p:txBody>
      </p:sp>
      <p:pic>
        <p:nvPicPr>
          <p:cNvPr id="5" name="Content Placeholder 4">
            <a:extLst>
              <a:ext uri="{FF2B5EF4-FFF2-40B4-BE49-F238E27FC236}">
                <a16:creationId xmlns:a16="http://schemas.microsoft.com/office/drawing/2014/main" id="{04DA20F1-67C9-ACF1-C121-70FD9F00DD78}"/>
              </a:ext>
            </a:extLst>
          </p:cNvPr>
          <p:cNvPicPr>
            <a:picLocks noGrp="1" noChangeAspect="1"/>
          </p:cNvPicPr>
          <p:nvPr>
            <p:ph idx="1"/>
          </p:nvPr>
        </p:nvPicPr>
        <p:blipFill>
          <a:blip r:embed="rId2"/>
          <a:stretch>
            <a:fillRect/>
          </a:stretch>
        </p:blipFill>
        <p:spPr>
          <a:xfrm>
            <a:off x="368337" y="1814673"/>
            <a:ext cx="3706185" cy="2859803"/>
          </a:xfrm>
          <a:prstGeom prst="rect">
            <a:avLst/>
          </a:prstGeom>
        </p:spPr>
      </p:pic>
      <p:sp>
        <p:nvSpPr>
          <p:cNvPr id="4" name="Slide Number Placeholder 3">
            <a:extLst>
              <a:ext uri="{FF2B5EF4-FFF2-40B4-BE49-F238E27FC236}">
                <a16:creationId xmlns:a16="http://schemas.microsoft.com/office/drawing/2014/main" id="{3433E323-33B2-40FF-069B-A0766E506DA4}"/>
              </a:ext>
            </a:extLst>
          </p:cNvPr>
          <p:cNvSpPr>
            <a:spLocks noGrp="1"/>
          </p:cNvSpPr>
          <p:nvPr>
            <p:ph type="sldNum" sz="quarter" idx="12"/>
          </p:nvPr>
        </p:nvSpPr>
        <p:spPr/>
        <p:txBody>
          <a:bodyPr/>
          <a:lstStyle/>
          <a:p>
            <a:fld id="{E68C68F6-CEB4-C040-B3A3-CADDD499EB7C}" type="slidenum">
              <a:rPr lang="de-DE" smtClean="0"/>
              <a:pPr/>
              <a:t>7</a:t>
            </a:fld>
            <a:endParaRPr lang="de-DE"/>
          </a:p>
        </p:txBody>
      </p:sp>
      <p:pic>
        <p:nvPicPr>
          <p:cNvPr id="7" name="Picture 6">
            <a:extLst>
              <a:ext uri="{FF2B5EF4-FFF2-40B4-BE49-F238E27FC236}">
                <a16:creationId xmlns:a16="http://schemas.microsoft.com/office/drawing/2014/main" id="{398DBC69-CFBD-D0D5-78BB-B2E9C5DA1176}"/>
              </a:ext>
            </a:extLst>
          </p:cNvPr>
          <p:cNvPicPr>
            <a:picLocks noChangeAspect="1"/>
          </p:cNvPicPr>
          <p:nvPr/>
        </p:nvPicPr>
        <p:blipFill>
          <a:blip r:embed="rId3"/>
          <a:stretch>
            <a:fillRect/>
          </a:stretch>
        </p:blipFill>
        <p:spPr>
          <a:xfrm>
            <a:off x="4289780" y="1675136"/>
            <a:ext cx="4367117" cy="2999340"/>
          </a:xfrm>
          <a:prstGeom prst="rect">
            <a:avLst/>
          </a:prstGeom>
        </p:spPr>
      </p:pic>
    </p:spTree>
    <p:extLst>
      <p:ext uri="{BB962C8B-B14F-4D97-AF65-F5344CB8AC3E}">
        <p14:creationId xmlns:p14="http://schemas.microsoft.com/office/powerpoint/2010/main" val="1435468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21340-008E-AC44-CE0F-5477364B1AE2}"/>
              </a:ext>
            </a:extLst>
          </p:cNvPr>
          <p:cNvSpPr>
            <a:spLocks noGrp="1"/>
          </p:cNvSpPr>
          <p:nvPr>
            <p:ph type="title"/>
          </p:nvPr>
        </p:nvSpPr>
        <p:spPr/>
        <p:txBody>
          <a:bodyPr/>
          <a:lstStyle/>
          <a:p>
            <a:r>
              <a:rPr lang="en-SI" dirty="0"/>
              <a:t>M</a:t>
            </a:r>
            <a:r>
              <a:rPr lang="en-GB" dirty="0" err="1"/>
              <a:t>i</a:t>
            </a:r>
            <a:r>
              <a:rPr lang="en-SI" dirty="0"/>
              <a:t>ssing Values</a:t>
            </a:r>
          </a:p>
        </p:txBody>
      </p:sp>
      <p:pic>
        <p:nvPicPr>
          <p:cNvPr id="5" name="Content Placeholder 4">
            <a:extLst>
              <a:ext uri="{FF2B5EF4-FFF2-40B4-BE49-F238E27FC236}">
                <a16:creationId xmlns:a16="http://schemas.microsoft.com/office/drawing/2014/main" id="{0A1A4766-0273-2A5B-055E-51B11CF77901}"/>
              </a:ext>
            </a:extLst>
          </p:cNvPr>
          <p:cNvPicPr>
            <a:picLocks noGrp="1" noChangeAspect="1"/>
          </p:cNvPicPr>
          <p:nvPr>
            <p:ph idx="1"/>
          </p:nvPr>
        </p:nvPicPr>
        <p:blipFill>
          <a:blip r:embed="rId2"/>
          <a:stretch>
            <a:fillRect/>
          </a:stretch>
        </p:blipFill>
        <p:spPr>
          <a:xfrm>
            <a:off x="2337554" y="1757363"/>
            <a:ext cx="4468892" cy="2813050"/>
          </a:xfrm>
          <a:prstGeom prst="rect">
            <a:avLst/>
          </a:prstGeom>
        </p:spPr>
      </p:pic>
      <p:sp>
        <p:nvSpPr>
          <p:cNvPr id="4" name="Slide Number Placeholder 3">
            <a:extLst>
              <a:ext uri="{FF2B5EF4-FFF2-40B4-BE49-F238E27FC236}">
                <a16:creationId xmlns:a16="http://schemas.microsoft.com/office/drawing/2014/main" id="{BFFB4DE6-50E8-8AD3-9B43-E056AA3DFC13}"/>
              </a:ext>
            </a:extLst>
          </p:cNvPr>
          <p:cNvSpPr>
            <a:spLocks noGrp="1"/>
          </p:cNvSpPr>
          <p:nvPr>
            <p:ph type="sldNum" sz="quarter" idx="12"/>
          </p:nvPr>
        </p:nvSpPr>
        <p:spPr/>
        <p:txBody>
          <a:bodyPr/>
          <a:lstStyle/>
          <a:p>
            <a:fld id="{E68C68F6-CEB4-C040-B3A3-CADDD499EB7C}" type="slidenum">
              <a:rPr lang="de-DE" smtClean="0"/>
              <a:pPr/>
              <a:t>8</a:t>
            </a:fld>
            <a:endParaRPr lang="de-DE"/>
          </a:p>
        </p:txBody>
      </p:sp>
    </p:spTree>
    <p:extLst>
      <p:ext uri="{BB962C8B-B14F-4D97-AF65-F5344CB8AC3E}">
        <p14:creationId xmlns:p14="http://schemas.microsoft.com/office/powerpoint/2010/main" val="582571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CF391-5D29-B484-4813-5BE5C1AE9BBB}"/>
              </a:ext>
            </a:extLst>
          </p:cNvPr>
          <p:cNvSpPr>
            <a:spLocks noGrp="1"/>
          </p:cNvSpPr>
          <p:nvPr>
            <p:ph type="title"/>
          </p:nvPr>
        </p:nvSpPr>
        <p:spPr>
          <a:xfrm>
            <a:off x="269875" y="817886"/>
            <a:ext cx="8602280" cy="462274"/>
          </a:xfrm>
        </p:spPr>
        <p:txBody>
          <a:bodyPr>
            <a:normAutofit fontScale="90000"/>
          </a:bodyPr>
          <a:lstStyle/>
          <a:p>
            <a:pPr algn="ctr"/>
            <a:r>
              <a:rPr lang="en-SI" dirty="0"/>
              <a:t>Quantity Derivation</a:t>
            </a:r>
          </a:p>
        </p:txBody>
      </p:sp>
      <p:pic>
        <p:nvPicPr>
          <p:cNvPr id="6" name="Content Placeholder 5">
            <a:extLst>
              <a:ext uri="{FF2B5EF4-FFF2-40B4-BE49-F238E27FC236}">
                <a16:creationId xmlns:a16="http://schemas.microsoft.com/office/drawing/2014/main" id="{6DC31C6E-ED4E-3F5D-B8A9-421ABA478D03}"/>
              </a:ext>
            </a:extLst>
          </p:cNvPr>
          <p:cNvPicPr>
            <a:picLocks noGrp="1" noChangeAspect="1"/>
          </p:cNvPicPr>
          <p:nvPr>
            <p:ph sz="half" idx="1"/>
          </p:nvPr>
        </p:nvPicPr>
        <p:blipFill>
          <a:blip r:embed="rId2"/>
          <a:stretch>
            <a:fillRect/>
          </a:stretch>
        </p:blipFill>
        <p:spPr>
          <a:xfrm>
            <a:off x="0" y="1520501"/>
            <a:ext cx="4084320" cy="2805114"/>
          </a:xfrm>
          <a:prstGeom prst="rect">
            <a:avLst/>
          </a:prstGeom>
        </p:spPr>
      </p:pic>
      <p:pic>
        <p:nvPicPr>
          <p:cNvPr id="8" name="Content Placeholder 7">
            <a:extLst>
              <a:ext uri="{FF2B5EF4-FFF2-40B4-BE49-F238E27FC236}">
                <a16:creationId xmlns:a16="http://schemas.microsoft.com/office/drawing/2014/main" id="{B43C7DAA-AEA6-F9F4-0E75-DE78D6B4B6F9}"/>
              </a:ext>
            </a:extLst>
          </p:cNvPr>
          <p:cNvPicPr>
            <a:picLocks noGrp="1" noChangeAspect="1"/>
          </p:cNvPicPr>
          <p:nvPr>
            <p:ph sz="half" idx="2"/>
          </p:nvPr>
        </p:nvPicPr>
        <p:blipFill>
          <a:blip r:embed="rId3"/>
          <a:stretch>
            <a:fillRect/>
          </a:stretch>
        </p:blipFill>
        <p:spPr>
          <a:xfrm>
            <a:off x="4632960" y="1779492"/>
            <a:ext cx="4511040" cy="1860691"/>
          </a:xfrm>
          <a:prstGeom prst="rect">
            <a:avLst/>
          </a:prstGeom>
        </p:spPr>
      </p:pic>
      <p:sp>
        <p:nvSpPr>
          <p:cNvPr id="5" name="Slide Number Placeholder 4">
            <a:extLst>
              <a:ext uri="{FF2B5EF4-FFF2-40B4-BE49-F238E27FC236}">
                <a16:creationId xmlns:a16="http://schemas.microsoft.com/office/drawing/2014/main" id="{2C0607EA-8F64-B75B-931D-9037D2280A60}"/>
              </a:ext>
            </a:extLst>
          </p:cNvPr>
          <p:cNvSpPr>
            <a:spLocks noGrp="1"/>
          </p:cNvSpPr>
          <p:nvPr>
            <p:ph type="sldNum" sz="quarter" idx="12"/>
          </p:nvPr>
        </p:nvSpPr>
        <p:spPr/>
        <p:txBody>
          <a:bodyPr/>
          <a:lstStyle/>
          <a:p>
            <a:fld id="{E68C68F6-CEB4-C040-B3A3-CADDD499EB7C}" type="slidenum">
              <a:rPr lang="de-DE" smtClean="0"/>
              <a:pPr/>
              <a:t>9</a:t>
            </a:fld>
            <a:endParaRPr lang="de-DE"/>
          </a:p>
        </p:txBody>
      </p:sp>
      <p:cxnSp>
        <p:nvCxnSpPr>
          <p:cNvPr id="10" name="Straight Arrow Connector 9">
            <a:extLst>
              <a:ext uri="{FF2B5EF4-FFF2-40B4-BE49-F238E27FC236}">
                <a16:creationId xmlns:a16="http://schemas.microsoft.com/office/drawing/2014/main" id="{34767BE2-82CB-7FB3-3AD3-254C74B169CA}"/>
              </a:ext>
            </a:extLst>
          </p:cNvPr>
          <p:cNvCxnSpPr/>
          <p:nvPr/>
        </p:nvCxnSpPr>
        <p:spPr>
          <a:xfrm>
            <a:off x="4084320" y="2708366"/>
            <a:ext cx="548640" cy="0"/>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967632403"/>
      </p:ext>
    </p:extLst>
  </p:cSld>
  <p:clrMapOvr>
    <a:masterClrMapping/>
  </p:clrMapOvr>
</p:sld>
</file>

<file path=ppt/theme/theme1.xml><?xml version="1.0" encoding="utf-8"?>
<a:theme xmlns:a="http://schemas.openxmlformats.org/drawingml/2006/main" name="PPT_Vorlage_Engineering_türkis">
  <a:themeElements>
    <a:clrScheme name="FH türkis">
      <a:dk1>
        <a:sysClr val="windowText" lastClr="000000"/>
      </a:dk1>
      <a:lt1>
        <a:sysClr val="window" lastClr="FFFFFF"/>
      </a:lt1>
      <a:dk2>
        <a:srgbClr val="1F497D"/>
      </a:dk2>
      <a:lt2>
        <a:srgbClr val="EEECE1"/>
      </a:lt2>
      <a:accent1>
        <a:srgbClr val="10B0CA"/>
      </a:accent1>
      <a:accent2>
        <a:srgbClr val="056781"/>
      </a:accent2>
      <a:accent3>
        <a:srgbClr val="22FFFE"/>
      </a:accent3>
      <a:accent4>
        <a:srgbClr val="BBBBBB"/>
      </a:accent4>
      <a:accent5>
        <a:srgbClr val="888888"/>
      </a:accent5>
      <a:accent6>
        <a:srgbClr val="444444"/>
      </a:accent6>
      <a:hlink>
        <a:srgbClr val="0000FF"/>
      </a:hlink>
      <a:folHlink>
        <a:srgbClr val="800080"/>
      </a:folHlink>
    </a:clrScheme>
    <a:fontScheme name="FH Joanneum">
      <a:majorFont>
        <a:latin typeface="Georgia"/>
        <a:ea typeface=""/>
        <a:cs typeface=""/>
      </a:majorFont>
      <a:minorFont>
        <a:latin typeface="Calibr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ECE 16.9.potx" id="{4BD5A669-AD90-4F44-AE52-AAFD8A160261}" vid="{0CDBE95F-7691-409F-AC69-099C0587BE0B}"/>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Debugger-Based On-Target Testing</Template>
  <TotalTime>277</TotalTime>
  <Words>1054</Words>
  <Application>Microsoft Macintosh PowerPoint</Application>
  <PresentationFormat>On-screen Show (16:9)</PresentationFormat>
  <Paragraphs>148</Paragraphs>
  <Slides>36</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-apple-system</vt:lpstr>
      <vt:lpstr>Arial</vt:lpstr>
      <vt:lpstr>Calibri</vt:lpstr>
      <vt:lpstr>Courier New</vt:lpstr>
      <vt:lpstr>PPT_Vorlage_Engineering_türkis</vt:lpstr>
      <vt:lpstr>Transistor Titans</vt:lpstr>
      <vt:lpstr>Content </vt:lpstr>
      <vt:lpstr>Dataset description</vt:lpstr>
      <vt:lpstr>NASA Turbofan Jet Engine Data Set</vt:lpstr>
      <vt:lpstr>Dataset Characteristics</vt:lpstr>
      <vt:lpstr>Data PREPROCESSING</vt:lpstr>
      <vt:lpstr>Visualization</vt:lpstr>
      <vt:lpstr>Missing Values</vt:lpstr>
      <vt:lpstr>Quantity Derivation</vt:lpstr>
      <vt:lpstr>Cleaned Dataset</vt:lpstr>
      <vt:lpstr>Original vs Cleaned</vt:lpstr>
      <vt:lpstr>Visualization of Cleaned Data</vt:lpstr>
      <vt:lpstr>Observed pATTERNS</vt:lpstr>
      <vt:lpstr>Correlation</vt:lpstr>
      <vt:lpstr>Cycle Patterns</vt:lpstr>
      <vt:lpstr>probability</vt:lpstr>
      <vt:lpstr>Low-Health Estimation</vt:lpstr>
      <vt:lpstr>Cross Tabulation</vt:lpstr>
      <vt:lpstr>Conditional Probability</vt:lpstr>
      <vt:lpstr>Low Health per Quantity</vt:lpstr>
      <vt:lpstr>Statistical theory</vt:lpstr>
      <vt:lpstr>Law of Large Numbers</vt:lpstr>
      <vt:lpstr>PowerPoint Presentation</vt:lpstr>
      <vt:lpstr>Regression analysis</vt:lpstr>
      <vt:lpstr>Linear Regression</vt:lpstr>
      <vt:lpstr>Polynomial Degree </vt:lpstr>
      <vt:lpstr>Residual Analysis</vt:lpstr>
      <vt:lpstr>Dimensionality Reduction </vt:lpstr>
      <vt:lpstr>Variance</vt:lpstr>
      <vt:lpstr>t-SNE</vt:lpstr>
      <vt:lpstr>UMAP</vt:lpstr>
      <vt:lpstr>Hypothesis: RUL and q1 are independent </vt:lpstr>
      <vt:lpstr>Hypothesis: Mean q2 is equal for both groups</vt:lpstr>
      <vt:lpstr> Hypothesis: q6 does not follow a monotonic trend </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Thomas Kotschnig</dc:creator>
  <cp:lastModifiedBy>Marušič Zala</cp:lastModifiedBy>
  <cp:revision>5</cp:revision>
  <dcterms:created xsi:type="dcterms:W3CDTF">2025-06-05T14:58:05Z</dcterms:created>
  <dcterms:modified xsi:type="dcterms:W3CDTF">2026-01-28T12:58:22Z</dcterms:modified>
</cp:coreProperties>
</file>